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49" r:id="rId3"/>
    <p:sldId id="437" r:id="rId4"/>
    <p:sldId id="259" r:id="rId5"/>
    <p:sldId id="261" r:id="rId6"/>
    <p:sldId id="260" r:id="rId7"/>
    <p:sldId id="262" r:id="rId8"/>
    <p:sldId id="263" r:id="rId9"/>
    <p:sldId id="416" r:id="rId10"/>
    <p:sldId id="265" r:id="rId11"/>
    <p:sldId id="417" r:id="rId12"/>
    <p:sldId id="421" r:id="rId13"/>
    <p:sldId id="266" r:id="rId14"/>
    <p:sldId id="267" r:id="rId15"/>
    <p:sldId id="270" r:id="rId16"/>
    <p:sldId id="433" r:id="rId17"/>
    <p:sldId id="272" r:id="rId18"/>
    <p:sldId id="268" r:id="rId19"/>
    <p:sldId id="269" r:id="rId20"/>
    <p:sldId id="425" r:id="rId21"/>
    <p:sldId id="424" r:id="rId22"/>
    <p:sldId id="292" r:id="rId23"/>
    <p:sldId id="428" r:id="rId24"/>
    <p:sldId id="274" r:id="rId25"/>
    <p:sldId id="438" r:id="rId26"/>
    <p:sldId id="383" r:id="rId27"/>
  </p:sldIdLst>
  <p:sldSz cx="12192000" cy="6858000"/>
  <p:notesSz cx="9296400" cy="7010400"/>
  <p:defaultTextStyle>
    <a:defPPr>
      <a:defRPr lang="en-US"/>
    </a:defPPr>
    <a:lvl1pPr marL="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 Slide Options" id="{C857EE46-F8AE-45C1-9EEF-1D7F83168152}">
          <p14:sldIdLst>
            <p14:sldId id="256"/>
            <p14:sldId id="349"/>
            <p14:sldId id="437"/>
            <p14:sldId id="259"/>
            <p14:sldId id="261"/>
            <p14:sldId id="260"/>
            <p14:sldId id="262"/>
            <p14:sldId id="263"/>
            <p14:sldId id="416"/>
            <p14:sldId id="265"/>
            <p14:sldId id="417"/>
            <p14:sldId id="421"/>
            <p14:sldId id="266"/>
            <p14:sldId id="267"/>
            <p14:sldId id="270"/>
            <p14:sldId id="433"/>
            <p14:sldId id="272"/>
            <p14:sldId id="268"/>
            <p14:sldId id="269"/>
            <p14:sldId id="425"/>
            <p14:sldId id="424"/>
            <p14:sldId id="292"/>
            <p14:sldId id="428"/>
            <p14:sldId id="274"/>
            <p14:sldId id="438"/>
            <p14:sldId id="3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44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m-confroom" initials="a" lastIdx="19" clrIdx="0"/>
  <p:cmAuthor id="1" name="Porter, Danya" initials="PD" lastIdx="3" clrIdx="1"/>
  <p:cmAuthor id="2" name="lzhang623" initials="l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9444"/>
    <a:srgbClr val="8CC440"/>
    <a:srgbClr val="F3F3F3"/>
    <a:srgbClr val="E5E5E5"/>
    <a:srgbClr val="929292"/>
    <a:srgbClr val="DBDBDB"/>
    <a:srgbClr val="016938"/>
    <a:srgbClr val="37B249"/>
    <a:srgbClr val="4DAA50"/>
    <a:srgbClr val="4E4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7357" autoAdjust="0"/>
  </p:normalViewPr>
  <p:slideViewPr>
    <p:cSldViewPr>
      <p:cViewPr varScale="1">
        <p:scale>
          <a:sx n="120" d="100"/>
          <a:sy n="120" d="100"/>
        </p:scale>
        <p:origin x="108" y="240"/>
      </p:cViewPr>
      <p:guideLst>
        <p:guide orient="horz" pos="444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6" d="100"/>
          <a:sy n="106" d="100"/>
        </p:scale>
        <p:origin x="264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2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sz="10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539" y="0"/>
            <a:ext cx="4028440" cy="352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18EB7-BCD1-4002-BBCB-EDA7C6742B33}" type="datetimeFigureOut">
              <a:rPr lang="en-US" sz="1000" smtClean="0">
                <a:latin typeface="Arial" panose="020B0604020202090204" pitchFamily="34" charset="0"/>
                <a:cs typeface="Arial" panose="020B0604020202090204" pitchFamily="34" charset="0"/>
              </a:rPr>
              <a:t>6/12/2025</a:t>
            </a:fld>
            <a:endParaRPr lang="en-US" sz="10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258"/>
            <a:ext cx="4028440" cy="3521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10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539" y="6658258"/>
            <a:ext cx="4028440" cy="3521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0A5F-6C9E-41E9-A15B-D6F96D48A85E}" type="slidenum">
              <a:rPr lang="en-US" sz="1000" smtClean="0">
                <a:latin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10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2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90204" pitchFamily="34" charset="0"/>
                <a:cs typeface="Arial" panose="020B060402020209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39" y="0"/>
            <a:ext cx="4028440" cy="352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90204" pitchFamily="34" charset="0"/>
                <a:cs typeface="Arial" panose="020B0604020202090204" pitchFamily="34" charset="0"/>
              </a:defRPr>
            </a:lvl1pPr>
          </a:lstStyle>
          <a:p>
            <a:fld id="{14725530-C16F-014A-91A6-307310B86589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258"/>
            <a:ext cx="4028440" cy="3521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90204" pitchFamily="34" charset="0"/>
                <a:cs typeface="Arial" panose="020B060402020209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39" y="6658258"/>
            <a:ext cx="4028440" cy="3521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90204" pitchFamily="34" charset="0"/>
                <a:cs typeface="Arial" panose="020B0604020202090204" pitchFamily="34" charset="0"/>
              </a:defRPr>
            </a:lvl1pPr>
          </a:lstStyle>
          <a:p>
            <a:fld id="{6C9903D9-C75F-9847-BBD4-2EAAA8F6721A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171450" indent="-171450" algn="l" defTabSz="913765" rtl="0" eaLnBrk="1" latinLnBrk="0" hangingPunct="1">
      <a:buFont typeface="Arial" panose="020B0604020202090204" pitchFamily="34" charset="0"/>
      <a:buChar char="•"/>
      <a:defRPr sz="1200" b="1" kern="1200">
        <a:solidFill>
          <a:schemeClr val="tx1"/>
        </a:solidFill>
        <a:latin typeface="Arial" panose="020B0604020202090204" pitchFamily="34" charset="0"/>
        <a:ea typeface="+mn-ea"/>
        <a:cs typeface="Arial" panose="020B0604020202090204" pitchFamily="34" charset="0"/>
      </a:defRPr>
    </a:lvl1pPr>
    <a:lvl2pPr marL="457200" algn="l" defTabSz="913765" rtl="0" eaLnBrk="1" latinLnBrk="0" hangingPunct="1">
      <a:defRPr sz="1100" kern="1200">
        <a:solidFill>
          <a:schemeClr val="tx1"/>
        </a:solidFill>
        <a:latin typeface="Arial" panose="020B0604020202090204" pitchFamily="34" charset="0"/>
        <a:ea typeface="+mn-ea"/>
        <a:cs typeface="Arial" panose="020B0604020202090204" pitchFamily="34" charset="0"/>
      </a:defRPr>
    </a:lvl2pPr>
    <a:lvl3pPr marL="914400" algn="l" defTabSz="913765" rtl="0" eaLnBrk="1" latinLnBrk="0" hangingPunct="1">
      <a:defRPr sz="1100" kern="1200">
        <a:solidFill>
          <a:schemeClr val="tx1"/>
        </a:solidFill>
        <a:latin typeface="Arial" panose="020B0604020202090204" pitchFamily="34" charset="0"/>
        <a:ea typeface="+mn-ea"/>
        <a:cs typeface="Arial" panose="020B0604020202090204" pitchFamily="34" charset="0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各位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各位</a:t>
            </a:r>
          </a:p>
        </p:txBody>
      </p:sp>
    </p:spTree>
    <p:extLst>
      <p:ext uri="{BB962C8B-B14F-4D97-AF65-F5344CB8AC3E}">
        <p14:creationId xmlns:p14="http://schemas.microsoft.com/office/powerpoint/2010/main" val="4202533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tabLst/>
              <a:defRPr/>
            </a:pPr>
            <a:r>
              <a:rPr lang="en-US" altLang="zh-CN" dirty="0"/>
              <a:t>G 163</a:t>
            </a:r>
          </a:p>
        </p:txBody>
      </p:sp>
    </p:spTree>
    <p:extLst>
      <p:ext uri="{BB962C8B-B14F-4D97-AF65-F5344CB8AC3E}">
        <p14:creationId xmlns:p14="http://schemas.microsoft.com/office/powerpoint/2010/main" val="3214228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tabLst/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74548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各位</a:t>
            </a:r>
          </a:p>
        </p:txBody>
      </p:sp>
    </p:spTree>
    <p:extLst>
      <p:ext uri="{BB962C8B-B14F-4D97-AF65-F5344CB8AC3E}">
        <p14:creationId xmlns:p14="http://schemas.microsoft.com/office/powerpoint/2010/main" val="1120112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tabLst/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79643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tabLst/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24781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各位</a:t>
            </a:r>
          </a:p>
        </p:txBody>
      </p:sp>
    </p:spTree>
    <p:extLst>
      <p:ext uri="{BB962C8B-B14F-4D97-AF65-F5344CB8AC3E}">
        <p14:creationId xmlns:p14="http://schemas.microsoft.com/office/powerpoint/2010/main" val="7786010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各位</a:t>
            </a:r>
          </a:p>
        </p:txBody>
      </p:sp>
    </p:spTree>
    <p:extLst>
      <p:ext uri="{BB962C8B-B14F-4D97-AF65-F5344CB8AC3E}">
        <p14:creationId xmlns:p14="http://schemas.microsoft.com/office/powerpoint/2010/main" val="3618739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各位</a:t>
            </a:r>
          </a:p>
        </p:txBody>
      </p:sp>
    </p:spTree>
    <p:extLst>
      <p:ext uri="{BB962C8B-B14F-4D97-AF65-F5344CB8AC3E}">
        <p14:creationId xmlns:p14="http://schemas.microsoft.com/office/powerpoint/2010/main" val="2900106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6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5.wdp"/><Relationship Id="rId5" Type="http://schemas.openxmlformats.org/officeDocument/2006/relationships/image" Target="../media/image7.png"/><Relationship Id="rId4" Type="http://schemas.microsoft.com/office/2007/relationships/hdphoto" Target="../media/hdphoto4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microsoft.com/office/2007/relationships/hdphoto" Target="../media/hdphoto5.wdp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microsoft.com/office/2007/relationships/hdphoto" Target="../media/hdphoto5.wdp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microsoft.com/office/2007/relationships/hdphoto" Target="../media/hdphoto5.wdp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sig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3886200" y="1371601"/>
            <a:ext cx="6466360" cy="1333699"/>
          </a:xfrm>
        </p:spPr>
        <p:txBody>
          <a:bodyPr lIns="0" tIns="0" rIns="0" bIns="0" anchor="t"/>
          <a:lstStyle>
            <a:lvl1pPr>
              <a:lnSpc>
                <a:spcPts val="5160"/>
              </a:lnSpc>
              <a:defRPr sz="4300" b="1" i="0">
                <a:solidFill>
                  <a:schemeClr val="bg1"/>
                </a:solidFill>
                <a:latin typeface="Arial" panose="020B0604020202090204"/>
                <a:cs typeface="Arial" panose="020B0604020202090204"/>
              </a:defRPr>
            </a:lvl1pPr>
          </a:lstStyle>
          <a:p>
            <a:r>
              <a:rPr lang="en-US" dirty="0"/>
              <a:t>Title of the presentation.</a:t>
            </a:r>
            <a:endParaRPr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3886200" y="3581402"/>
            <a:ext cx="6466360" cy="561777"/>
          </a:xfrm>
        </p:spPr>
        <p:txBody>
          <a:bodyPr anchor="t"/>
          <a:lstStyle>
            <a:lvl1pPr>
              <a:defRPr sz="1900" b="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3" hasCustomPrompt="1"/>
          </p:nvPr>
        </p:nvSpPr>
        <p:spPr>
          <a:xfrm>
            <a:off x="3886672" y="2705299"/>
            <a:ext cx="6465888" cy="876103"/>
          </a:xfrm>
        </p:spPr>
        <p:txBody>
          <a:bodyPr anchor="b"/>
          <a:lstStyle>
            <a:lvl1pPr>
              <a:defRPr sz="28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>
              <a:defRPr sz="1500">
                <a:latin typeface="Arial" panose="020B0604020202090204" pitchFamily="34" charset="0"/>
                <a:cs typeface="Arial" panose="020B0604020202090204" pitchFamily="34" charset="0"/>
              </a:defRPr>
            </a:lvl2pPr>
            <a:lvl3pPr>
              <a:defRPr sz="1500">
                <a:latin typeface="Arial" panose="020B0604020202090204" pitchFamily="34" charset="0"/>
                <a:cs typeface="Arial" panose="020B0604020202090204" pitchFamily="34" charset="0"/>
              </a:defRPr>
            </a:lvl3pPr>
            <a:lvl4pPr>
              <a:defRPr sz="1500">
                <a:latin typeface="Arial" panose="020B0604020202090204" pitchFamily="34" charset="0"/>
                <a:cs typeface="Arial" panose="020B0604020202090204" pitchFamily="34" charset="0"/>
              </a:defRPr>
            </a:lvl4pPr>
            <a:lvl5pPr>
              <a:defRPr sz="1500">
                <a:latin typeface="Arial" panose="020B0604020202090204" pitchFamily="34" charset="0"/>
                <a:cs typeface="Arial" panose="020B0604020202090204" pitchFamily="34" charset="0"/>
              </a:defRPr>
            </a:lvl5pPr>
          </a:lstStyle>
          <a:p>
            <a:pPr lvl="0"/>
            <a:r>
              <a:rPr lang="en-US" dirty="0"/>
              <a:t>Subtitle of the presentation.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sig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alphaModFix amt="8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9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3886200" y="1371601"/>
            <a:ext cx="6466360" cy="1333699"/>
          </a:xfrm>
        </p:spPr>
        <p:txBody>
          <a:bodyPr lIns="0" tIns="0" rIns="0" bIns="0" anchor="t"/>
          <a:lstStyle>
            <a:lvl1pPr>
              <a:lnSpc>
                <a:spcPts val="5160"/>
              </a:lnSpc>
              <a:defRPr sz="4300" b="1" i="0">
                <a:solidFill>
                  <a:schemeClr val="bg1"/>
                </a:solidFill>
                <a:latin typeface="Arial" panose="020B0604020202090204"/>
                <a:cs typeface="Arial" panose="020B0604020202090204"/>
              </a:defRPr>
            </a:lvl1pPr>
          </a:lstStyle>
          <a:p>
            <a:r>
              <a:rPr lang="en-US" dirty="0"/>
              <a:t>Title of the presentation.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886200" y="2705101"/>
            <a:ext cx="6465888" cy="876299"/>
          </a:xfrm>
        </p:spPr>
        <p:txBody>
          <a:bodyPr anchor="b"/>
          <a:lstStyle>
            <a:lvl1pPr>
              <a:defRPr sz="2800" baseline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>
              <a:defRPr sz="23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>
              <a:defRPr sz="23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>
              <a:defRPr sz="23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>
              <a:defRPr sz="23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</a:lstStyle>
          <a:p>
            <a:pPr lvl="0"/>
            <a:r>
              <a:rPr lang="en-US" dirty="0"/>
              <a:t>Subtitle of the presentation.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886200" y="3581203"/>
            <a:ext cx="6465888" cy="561975"/>
          </a:xfrm>
        </p:spPr>
        <p:txBody>
          <a:bodyPr/>
          <a:lstStyle>
            <a:lvl1pPr>
              <a:defRPr sz="19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>
              <a:defRPr sz="19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>
              <a:defRPr sz="19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>
              <a:defRPr sz="19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>
              <a:defRPr sz="19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sig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3886200" y="1377056"/>
            <a:ext cx="6466360" cy="1333699"/>
          </a:xfrm>
        </p:spPr>
        <p:txBody>
          <a:bodyPr lIns="0" tIns="0" rIns="0" bIns="0" anchor="t"/>
          <a:lstStyle>
            <a:lvl1pPr>
              <a:lnSpc>
                <a:spcPts val="5160"/>
              </a:lnSpc>
              <a:defRPr sz="4300" b="1" i="0">
                <a:solidFill>
                  <a:schemeClr val="bg1"/>
                </a:solidFill>
                <a:latin typeface="Arial" panose="020B0604020202090204"/>
                <a:cs typeface="Arial" panose="020B0604020202090204"/>
              </a:defRPr>
            </a:lvl1pPr>
          </a:lstStyle>
          <a:p>
            <a:r>
              <a:rPr lang="en-US" dirty="0"/>
              <a:t>Title of the presentation.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86200" y="2705101"/>
            <a:ext cx="6465888" cy="876299"/>
          </a:xfrm>
        </p:spPr>
        <p:txBody>
          <a:bodyPr anchor="b"/>
          <a:lstStyle>
            <a:lvl1pPr>
              <a:defRPr sz="28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</a:lstStyle>
          <a:p>
            <a:pPr lvl="0"/>
            <a:r>
              <a:rPr lang="en-US" dirty="0"/>
              <a:t>Subtitle of the presentation.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3886200" y="3576539"/>
            <a:ext cx="6465888" cy="571500"/>
          </a:xfrm>
        </p:spPr>
        <p:txBody>
          <a:bodyPr/>
          <a:lstStyle>
            <a:lvl1pPr>
              <a:defRPr sz="19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>
              <a:defRPr sz="19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>
              <a:defRPr sz="19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>
              <a:defRPr sz="19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>
              <a:defRPr sz="19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esig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alphaModFix amt="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3886200" y="1382509"/>
            <a:ext cx="6466360" cy="1333699"/>
          </a:xfrm>
        </p:spPr>
        <p:txBody>
          <a:bodyPr lIns="0" tIns="0" rIns="0" bIns="0" anchor="t"/>
          <a:lstStyle>
            <a:lvl1pPr>
              <a:lnSpc>
                <a:spcPts val="5160"/>
              </a:lnSpc>
              <a:defRPr sz="4300" b="1" i="0">
                <a:solidFill>
                  <a:schemeClr val="bg1"/>
                </a:solidFill>
                <a:latin typeface="Arial" panose="020B0604020202090204"/>
                <a:cs typeface="Arial" panose="020B0604020202090204"/>
              </a:defRPr>
            </a:lvl1pPr>
          </a:lstStyle>
          <a:p>
            <a:r>
              <a:rPr lang="en-US" dirty="0"/>
              <a:t>Title of the section.</a:t>
            </a: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723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esig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alphaModFix amt="8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7620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3886200" y="1387965"/>
            <a:ext cx="6466360" cy="1333699"/>
          </a:xfrm>
        </p:spPr>
        <p:txBody>
          <a:bodyPr lIns="0" tIns="0" rIns="0" bIns="0" anchor="t"/>
          <a:lstStyle>
            <a:lvl1pPr>
              <a:lnSpc>
                <a:spcPts val="5160"/>
              </a:lnSpc>
              <a:defRPr sz="4300" b="1" i="0" dirty="0">
                <a:solidFill>
                  <a:schemeClr val="bg1"/>
                </a:solidFill>
                <a:latin typeface="Arial" panose="020B0604020202090204"/>
                <a:ea typeface="+mj-ea"/>
                <a:cs typeface="Arial" panose="020B0604020202090204"/>
              </a:defRPr>
            </a:lvl1pPr>
          </a:lstStyle>
          <a:p>
            <a:r>
              <a:rPr lang="en-US" dirty="0"/>
              <a:t>Title of the section.</a:t>
            </a: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723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esig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3886200" y="1382509"/>
            <a:ext cx="6466360" cy="1333699"/>
          </a:xfrm>
        </p:spPr>
        <p:txBody>
          <a:bodyPr lIns="0" tIns="0" rIns="0" bIns="0" anchor="t"/>
          <a:lstStyle>
            <a:lvl1pPr>
              <a:lnSpc>
                <a:spcPts val="5160"/>
              </a:lnSpc>
              <a:defRPr sz="4300" b="1" i="0">
                <a:solidFill>
                  <a:schemeClr val="bg1"/>
                </a:solidFill>
                <a:latin typeface="Arial" panose="020B0604020202090204"/>
                <a:cs typeface="Arial" panose="020B0604020202090204"/>
              </a:defRPr>
            </a:lvl1pPr>
          </a:lstStyle>
          <a:p>
            <a:r>
              <a:rPr lang="en-US" dirty="0"/>
              <a:t>Title of the section.</a:t>
            </a: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723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Holder 3"/>
          <p:cNvSpPr>
            <a:spLocks noGrp="1"/>
          </p:cNvSpPr>
          <p:nvPr>
            <p:ph type="body" idx="1" hasCustomPrompt="1"/>
          </p:nvPr>
        </p:nvSpPr>
        <p:spPr>
          <a:xfrm>
            <a:off x="626610" y="1850546"/>
            <a:ext cx="10935369" cy="4309815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Tx/>
              <a:buSzPct val="90000"/>
              <a:buFont typeface="Arial" panose="020B0604020202090204" pitchFamily="34" charset="0"/>
              <a:buChar char="•"/>
              <a:defRPr sz="2000" b="1" i="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5715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̶"/>
              <a:defRPr sz="190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  <a:lvl3pPr marL="800100" indent="-228600">
              <a:lnSpc>
                <a:spcPct val="100000"/>
              </a:lnSpc>
              <a:spcAft>
                <a:spcPts val="600"/>
              </a:spcAft>
              <a:buSzPct val="80000"/>
              <a:buFont typeface="Arial" panose="020B0604020202090204" pitchFamily="34" charset="0"/>
              <a:buChar char="•"/>
              <a:defRPr sz="16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3pPr>
            <a:lvl4pPr marL="1028700" indent="-174625">
              <a:lnSpc>
                <a:spcPct val="100000"/>
              </a:lnSpc>
              <a:spcAft>
                <a:spcPts val="400"/>
              </a:spcAft>
              <a:buSzPct val="80000"/>
              <a:buFont typeface="Arial" panose="020B0604020202090204" pitchFamily="34" charset="0"/>
              <a:buChar char="-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4pPr>
          </a:lstStyle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22" y="704090"/>
            <a:ext cx="10928743" cy="708940"/>
          </a:xfrm>
        </p:spPr>
        <p:txBody>
          <a:bodyPr anchor="t">
            <a:noAutofit/>
          </a:bodyPr>
          <a:lstStyle>
            <a:lvl1pPr>
              <a:lnSpc>
                <a:spcPts val="3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9922" y="704090"/>
            <a:ext cx="10928743" cy="708940"/>
          </a:xfrm>
        </p:spPr>
        <p:txBody>
          <a:bodyPr anchor="t">
            <a:noAutofit/>
          </a:bodyPr>
          <a:lstStyle>
            <a:lvl1pPr>
              <a:lnSpc>
                <a:spcPts val="3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9922" y="704090"/>
            <a:ext cx="10928743" cy="708940"/>
          </a:xfrm>
        </p:spPr>
        <p:txBody>
          <a:bodyPr anchor="t">
            <a:noAutofit/>
          </a:bodyPr>
          <a:lstStyle>
            <a:lvl1pPr>
              <a:lnSpc>
                <a:spcPts val="3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0"/>
          </p:nvPr>
        </p:nvSpPr>
        <p:spPr>
          <a:xfrm>
            <a:off x="630239" y="1847088"/>
            <a:ext cx="10936224" cy="430682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45999" y="1828803"/>
            <a:ext cx="5312664" cy="4331559"/>
          </a:xfrm>
        </p:spPr>
        <p:txBody>
          <a:bodyPr/>
          <a:lstStyle>
            <a:lvl1pPr marL="342900" indent="-342900">
              <a:lnSpc>
                <a:spcPct val="100000"/>
              </a:lnSpc>
              <a:spcAft>
                <a:spcPts val="600"/>
              </a:spcAft>
              <a:buFont typeface="Arial" panose="020B0604020202090204" pitchFamily="34" charset="0"/>
              <a:buChar char="•"/>
              <a:defRPr sz="2000" b="1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457200" indent="-228600">
              <a:lnSpc>
                <a:spcPct val="100000"/>
              </a:lnSpc>
              <a:spcAft>
                <a:spcPts val="600"/>
              </a:spcAft>
              <a:buSzPct val="90000"/>
              <a:buFont typeface=".AppleSystemUIFont" charset="-120"/>
              <a:buChar char="−"/>
              <a:defRPr sz="19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  <a:lvl3pPr marL="685800" indent="-228600">
              <a:lnSpc>
                <a:spcPct val="100000"/>
              </a:lnSpc>
              <a:spcAft>
                <a:spcPts val="600"/>
              </a:spcAft>
              <a:buSzPct val="80000"/>
              <a:buFont typeface="Arial" panose="020B0604020202090204" pitchFamily="34" charset="0"/>
              <a:buChar char="•"/>
              <a:defRPr sz="16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3pPr>
            <a:lvl4pPr marL="914400" indent="-228600">
              <a:lnSpc>
                <a:spcPct val="100000"/>
              </a:lnSpc>
              <a:spcAft>
                <a:spcPts val="400"/>
              </a:spcAft>
              <a:buSzPct val="80000"/>
              <a:buFont typeface="Cambria" panose="02040503050406030204" charset="0"/>
              <a:buChar char="⎼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5pPr>
          </a:lstStyle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6912" y="1828803"/>
            <a:ext cx="5312664" cy="4331559"/>
          </a:xfrm>
        </p:spPr>
        <p:txBody>
          <a:bodyPr/>
          <a:lstStyle>
            <a:lvl1pPr marL="342900" indent="-342900">
              <a:lnSpc>
                <a:spcPct val="100000"/>
              </a:lnSpc>
              <a:spcAft>
                <a:spcPts val="600"/>
              </a:spcAft>
              <a:buFont typeface="Arial" panose="020B0604020202090204" pitchFamily="34" charset="0"/>
              <a:buChar char="•"/>
              <a:defRPr sz="2000" b="1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457200" indent="-228600">
              <a:lnSpc>
                <a:spcPct val="100000"/>
              </a:lnSpc>
              <a:spcAft>
                <a:spcPts val="600"/>
              </a:spcAft>
              <a:buSzPct val="90000"/>
              <a:buFont typeface=".AppleSystemUIFont" charset="-120"/>
              <a:buChar char="−"/>
              <a:defRPr sz="19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  <a:lvl3pPr marL="685800" indent="-228600">
              <a:lnSpc>
                <a:spcPct val="100000"/>
              </a:lnSpc>
              <a:spcAft>
                <a:spcPts val="600"/>
              </a:spcAft>
              <a:buSzPct val="80000"/>
              <a:buFont typeface="Arial" panose="020B0604020202090204" pitchFamily="34" charset="0"/>
              <a:buChar char="•"/>
              <a:defRPr sz="16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3pPr>
            <a:lvl4pPr marL="914400" indent="-228600">
              <a:lnSpc>
                <a:spcPct val="100000"/>
              </a:lnSpc>
              <a:spcAft>
                <a:spcPts val="400"/>
              </a:spcAft>
              <a:buSzPct val="80000"/>
              <a:buFont typeface="Cambria" panose="02040503050406030204" charset="0"/>
              <a:buChar char="⎼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5pPr>
          </a:lstStyle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9922" y="704090"/>
            <a:ext cx="10928743" cy="708940"/>
          </a:xfrm>
        </p:spPr>
        <p:txBody>
          <a:bodyPr anchor="t">
            <a:noAutofit/>
          </a:bodyPr>
          <a:lstStyle>
            <a:lvl1pPr>
              <a:lnSpc>
                <a:spcPts val="3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Template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6215792" y="2590800"/>
            <a:ext cx="5337037" cy="3602736"/>
          </a:xfrm>
        </p:spPr>
        <p:txBody>
          <a:bodyPr/>
          <a:lstStyle>
            <a:lvl1pPr marL="342900" indent="-342900">
              <a:lnSpc>
                <a:spcPct val="100000"/>
              </a:lnSpc>
              <a:spcAft>
                <a:spcPts val="600"/>
              </a:spcAft>
              <a:buFont typeface="Arial" panose="020B0604020202090204" pitchFamily="34" charset="0"/>
              <a:buChar char="•"/>
              <a:defRPr sz="2000" b="1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457200" indent="-228600">
              <a:lnSpc>
                <a:spcPct val="100000"/>
              </a:lnSpc>
              <a:spcAft>
                <a:spcPts val="600"/>
              </a:spcAft>
              <a:buSzPct val="90000"/>
              <a:buFont typeface=".AppleSystemUIFont" charset="-120"/>
              <a:buChar char="−"/>
              <a:defRPr sz="19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  <a:lvl3pPr marL="685800" indent="-228600">
              <a:lnSpc>
                <a:spcPct val="100000"/>
              </a:lnSpc>
              <a:spcAft>
                <a:spcPts val="600"/>
              </a:spcAft>
              <a:buSzPct val="80000"/>
              <a:buFont typeface="Arial" panose="020B0604020202090204" pitchFamily="34" charset="0"/>
              <a:buChar char="•"/>
              <a:defRPr sz="16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3pPr>
            <a:lvl4pPr marL="914400" indent="-228600">
              <a:lnSpc>
                <a:spcPct val="100000"/>
              </a:lnSpc>
              <a:spcAft>
                <a:spcPts val="400"/>
              </a:spcAft>
              <a:buSzPct val="80000"/>
              <a:buFont typeface="Cambria" panose="02040503050406030204" charset="0"/>
              <a:buChar char="⎼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5pPr>
          </a:lstStyle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6912" y="2590800"/>
            <a:ext cx="5312664" cy="3602736"/>
          </a:xfrm>
        </p:spPr>
        <p:txBody>
          <a:bodyPr/>
          <a:lstStyle>
            <a:lvl1pPr marL="342900" indent="-342900">
              <a:lnSpc>
                <a:spcPct val="100000"/>
              </a:lnSpc>
              <a:spcAft>
                <a:spcPts val="600"/>
              </a:spcAft>
              <a:buFont typeface="Arial" panose="020B0604020202090204" pitchFamily="34" charset="0"/>
              <a:buChar char="•"/>
              <a:defRPr sz="2000" b="1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457200" indent="-228600">
              <a:lnSpc>
                <a:spcPct val="100000"/>
              </a:lnSpc>
              <a:spcAft>
                <a:spcPts val="600"/>
              </a:spcAft>
              <a:buSzPct val="90000"/>
              <a:buFont typeface=".AppleSystemUIFont" charset="-120"/>
              <a:buChar char="−"/>
              <a:defRPr sz="19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  <a:lvl3pPr marL="685800" indent="-228600">
              <a:lnSpc>
                <a:spcPct val="100000"/>
              </a:lnSpc>
              <a:spcAft>
                <a:spcPts val="600"/>
              </a:spcAft>
              <a:buSzPct val="80000"/>
              <a:buFont typeface="Arial" panose="020B0604020202090204" pitchFamily="34" charset="0"/>
              <a:buChar char="•"/>
              <a:defRPr sz="16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3pPr>
            <a:lvl4pPr marL="914400" indent="-228600">
              <a:lnSpc>
                <a:spcPct val="100000"/>
              </a:lnSpc>
              <a:spcAft>
                <a:spcPts val="400"/>
              </a:spcAft>
              <a:buSzPct val="80000"/>
              <a:buFont typeface="Cambria" panose="02040503050406030204" charset="0"/>
              <a:buChar char="⎼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5pPr>
          </a:lstStyle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6915" y="1681163"/>
            <a:ext cx="5316687" cy="823912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5794" y="1681163"/>
            <a:ext cx="5342871" cy="823912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9922" y="704090"/>
            <a:ext cx="10928743" cy="708940"/>
          </a:xfrm>
        </p:spPr>
        <p:txBody>
          <a:bodyPr anchor="t">
            <a:noAutofit/>
          </a:bodyPr>
          <a:lstStyle>
            <a:lvl1pPr>
              <a:lnSpc>
                <a:spcPts val="3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Holder 3"/>
          <p:cNvSpPr>
            <a:spLocks noGrp="1"/>
          </p:cNvSpPr>
          <p:nvPr>
            <p:ph type="body" idx="14" hasCustomPrompt="1"/>
          </p:nvPr>
        </p:nvSpPr>
        <p:spPr>
          <a:xfrm>
            <a:off x="3475717" y="1839747"/>
            <a:ext cx="2394616" cy="4320608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•"/>
              <a:defRPr sz="1900" b="1" i="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5715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̶"/>
              <a:defRPr sz="160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  <a:lvl3pPr marL="8001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90204" pitchFamily="34" charset="0"/>
              <a:buChar char="•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3pPr>
            <a:lvl4pPr marL="1028700" indent="-174625">
              <a:lnSpc>
                <a:spcPct val="100000"/>
              </a:lnSpc>
              <a:spcAft>
                <a:spcPts val="400"/>
              </a:spcAft>
              <a:buSzPct val="80000"/>
              <a:buFont typeface="Arial" panose="020B0604020202090204" pitchFamily="34" charset="0"/>
              <a:buChar char="-"/>
              <a:defRPr sz="1500"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4pPr>
          </a:lstStyle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Holder 3"/>
          <p:cNvSpPr>
            <a:spLocks noGrp="1"/>
          </p:cNvSpPr>
          <p:nvPr>
            <p:ph type="body" idx="15" hasCustomPrompt="1"/>
          </p:nvPr>
        </p:nvSpPr>
        <p:spPr>
          <a:xfrm>
            <a:off x="6321515" y="1839747"/>
            <a:ext cx="2394616" cy="4320608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•"/>
              <a:defRPr sz="1900" b="1" i="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5715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̶"/>
              <a:defRPr sz="160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  <a:lvl3pPr marL="8001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90204" pitchFamily="34" charset="0"/>
              <a:buChar char="•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3pPr>
            <a:lvl4pPr marL="1028700" indent="-174625">
              <a:lnSpc>
                <a:spcPct val="100000"/>
              </a:lnSpc>
              <a:spcAft>
                <a:spcPts val="400"/>
              </a:spcAft>
              <a:buSzPct val="80000"/>
              <a:buFont typeface="Arial" panose="020B0604020202090204" pitchFamily="34" charset="0"/>
              <a:buChar char="-"/>
              <a:defRPr sz="1500"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4pPr>
          </a:lstStyle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Holder 3"/>
          <p:cNvSpPr>
            <a:spLocks noGrp="1"/>
          </p:cNvSpPr>
          <p:nvPr>
            <p:ph type="body" idx="16" hasCustomPrompt="1"/>
          </p:nvPr>
        </p:nvSpPr>
        <p:spPr>
          <a:xfrm>
            <a:off x="9167311" y="1839747"/>
            <a:ext cx="2394616" cy="4320608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•"/>
              <a:defRPr sz="1900" b="1" i="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5715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̶"/>
              <a:defRPr sz="160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  <a:lvl3pPr marL="8001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90204" pitchFamily="34" charset="0"/>
              <a:buChar char="•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3pPr>
            <a:lvl4pPr marL="1028700" indent="-174625">
              <a:lnSpc>
                <a:spcPct val="100000"/>
              </a:lnSpc>
              <a:spcAft>
                <a:spcPts val="400"/>
              </a:spcAft>
              <a:buSzPct val="80000"/>
              <a:buFont typeface="Arial" panose="020B0604020202090204" pitchFamily="34" charset="0"/>
              <a:buChar char="-"/>
              <a:defRPr sz="1500"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4pPr>
          </a:lstStyle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Holder 3"/>
          <p:cNvSpPr>
            <a:spLocks noGrp="1"/>
          </p:cNvSpPr>
          <p:nvPr>
            <p:ph type="body" idx="13" hasCustomPrompt="1"/>
          </p:nvPr>
        </p:nvSpPr>
        <p:spPr>
          <a:xfrm>
            <a:off x="629920" y="1839747"/>
            <a:ext cx="2394616" cy="4320608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•"/>
              <a:defRPr sz="1900" b="1" i="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5715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̶"/>
              <a:defRPr sz="160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  <a:lvl3pPr marL="8001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90204" pitchFamily="34" charset="0"/>
              <a:buChar char="•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3pPr>
            <a:lvl4pPr marL="1028700" indent="-174625">
              <a:lnSpc>
                <a:spcPct val="100000"/>
              </a:lnSpc>
              <a:spcAft>
                <a:spcPts val="400"/>
              </a:spcAft>
              <a:buSzPct val="80000"/>
              <a:buFont typeface="Arial" panose="020B0604020202090204" pitchFamily="34" charset="0"/>
              <a:buChar char="-"/>
              <a:defRPr sz="1500"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4pPr>
          </a:lstStyle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9922" y="704090"/>
            <a:ext cx="10928743" cy="708940"/>
          </a:xfrm>
        </p:spPr>
        <p:txBody>
          <a:bodyPr anchor="t">
            <a:noAutofit/>
          </a:bodyPr>
          <a:lstStyle>
            <a:lvl1pPr>
              <a:lnSpc>
                <a:spcPts val="3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3"/>
          <p:cNvSpPr>
            <a:spLocks noGrp="1"/>
          </p:cNvSpPr>
          <p:nvPr>
            <p:ph type="body" idx="1" hasCustomPrompt="1"/>
          </p:nvPr>
        </p:nvSpPr>
        <p:spPr>
          <a:xfrm>
            <a:off x="626610" y="1850545"/>
            <a:ext cx="10935369" cy="1232299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•"/>
              <a:defRPr sz="2000" b="1" i="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5715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̶"/>
              <a:defRPr sz="190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  <a:lvl3pPr marL="8001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90204" pitchFamily="34" charset="0"/>
              <a:buChar char="•"/>
              <a:defRPr sz="16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3pPr>
            <a:lvl4pPr marL="1028700" indent="-174625">
              <a:lnSpc>
                <a:spcPct val="100000"/>
              </a:lnSpc>
              <a:spcAft>
                <a:spcPts val="400"/>
              </a:spcAft>
              <a:buClr>
                <a:schemeClr val="bg1"/>
              </a:buClr>
              <a:buSzPct val="80000"/>
              <a:buFont typeface="Arial" panose="020B0604020202090204" pitchFamily="34" charset="0"/>
              <a:buChar char="-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4pPr>
          </a:lstStyle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  <a:endParaRPr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26610" y="3352800"/>
            <a:ext cx="5088393" cy="2743200"/>
          </a:xfrm>
          <a:ln>
            <a:solidFill>
              <a:schemeClr val="bg2"/>
            </a:solidFill>
          </a:ln>
        </p:spPr>
      </p:sp>
      <p:sp>
        <p:nvSpPr>
          <p:cNvPr id="7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6464438" y="3352800"/>
            <a:ext cx="5088393" cy="2743200"/>
          </a:xfrm>
          <a:ln>
            <a:solidFill>
              <a:schemeClr val="bg2"/>
            </a:solidFill>
          </a:ln>
        </p:spPr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9922" y="704090"/>
            <a:ext cx="10928743" cy="708940"/>
          </a:xfrm>
        </p:spPr>
        <p:txBody>
          <a:bodyPr anchor="t">
            <a:noAutofit/>
          </a:bodyPr>
          <a:lstStyle>
            <a:lvl1pPr>
              <a:lnSpc>
                <a:spcPts val="3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3"/>
          <p:cNvSpPr>
            <a:spLocks noGrp="1"/>
          </p:cNvSpPr>
          <p:nvPr>
            <p:ph type="body" idx="1" hasCustomPrompt="1"/>
          </p:nvPr>
        </p:nvSpPr>
        <p:spPr>
          <a:xfrm>
            <a:off x="626610" y="1850544"/>
            <a:ext cx="5316993" cy="4245456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•"/>
              <a:defRPr sz="2000" b="1" i="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5715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90000"/>
              <a:buFont typeface="Arial" panose="020B0604020202090204" pitchFamily="34" charset="0"/>
              <a:buChar char="̶"/>
              <a:defRPr sz="190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  <a:lvl3pPr marL="800100" indent="-2286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90204" pitchFamily="34" charset="0"/>
              <a:buChar char="•"/>
              <a:defRPr sz="16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3pPr>
            <a:lvl4pPr marL="1028700" indent="-174625">
              <a:lnSpc>
                <a:spcPct val="100000"/>
              </a:lnSpc>
              <a:spcAft>
                <a:spcPts val="400"/>
              </a:spcAft>
              <a:buClr>
                <a:schemeClr val="bg1"/>
              </a:buClr>
              <a:buSzPct val="80000"/>
              <a:buFont typeface="Arial" panose="020B0604020202090204" pitchFamily="34" charset="0"/>
              <a:buChar char="-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4pPr>
          </a:lstStyle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20" y="685803"/>
            <a:ext cx="5313680" cy="960215"/>
          </a:xfrm>
        </p:spPr>
        <p:txBody>
          <a:bodyPr anchor="t">
            <a:noAutofit/>
          </a:bodyPr>
          <a:lstStyle>
            <a:lvl1pPr>
              <a:lnSpc>
                <a:spcPts val="3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464437" y="452815"/>
            <a:ext cx="5088393" cy="2622495"/>
          </a:xfrm>
          <a:ln>
            <a:solidFill>
              <a:schemeClr val="bg2"/>
            </a:solidFill>
          </a:ln>
        </p:spPr>
      </p:sp>
      <p:sp>
        <p:nvSpPr>
          <p:cNvPr id="7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6464438" y="3473507"/>
            <a:ext cx="5088393" cy="2622495"/>
          </a:xfrm>
          <a:ln>
            <a:solidFill>
              <a:schemeClr val="bg2"/>
            </a:solidFill>
          </a:ln>
        </p:spPr>
      </p:sp>
      <p:sp>
        <p:nvSpPr>
          <p:cNvPr id="17" name="TextBox 16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 w/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object 13"/>
          <p:cNvSpPr txBox="1">
            <a:spLocks noGrp="1"/>
          </p:cNvSpPr>
          <p:nvPr>
            <p:ph type="title" idx="4294967295" hasCustomPrompt="1"/>
          </p:nvPr>
        </p:nvSpPr>
        <p:spPr>
          <a:xfrm>
            <a:off x="632039" y="704091"/>
            <a:ext cx="10920791" cy="113381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17145" marR="6985">
              <a:lnSpc>
                <a:spcPts val="4000"/>
              </a:lnSpc>
              <a:defRPr sz="2800" spc="0" baseline="0">
                <a:solidFill>
                  <a:schemeClr val="bg1"/>
                </a:solidFill>
              </a:defRPr>
            </a:lvl1pPr>
          </a:lstStyle>
          <a:p>
            <a:pPr marL="12700" marR="5080">
              <a:lnSpc>
                <a:spcPts val="3000"/>
              </a:lnSpc>
            </a:pPr>
            <a:r>
              <a:rPr dirty="0"/>
              <a:t>If needed, a title </a:t>
            </a:r>
            <a:r>
              <a:rPr spc="-5" dirty="0"/>
              <a:t>can </a:t>
            </a:r>
            <a:r>
              <a:rPr dirty="0"/>
              <a:t>work over </a:t>
            </a:r>
            <a:r>
              <a:rPr lang="en-US" dirty="0"/>
              <a:t>a full-bleed </a:t>
            </a:r>
            <a:r>
              <a:rPr dirty="0"/>
              <a:t>image.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or Image (w/ Typ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048922" y="704087"/>
            <a:ext cx="7609681" cy="54241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14218" y="704088"/>
            <a:ext cx="2814785" cy="491503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800" baseline="0">
                <a:solidFill>
                  <a:srgbClr val="4DAA50"/>
                </a:solidFill>
              </a:defRPr>
            </a:lvl1pPr>
          </a:lstStyle>
          <a:p>
            <a:r>
              <a:rPr lang="en-US" dirty="0"/>
              <a:t>Title for image or infographic</a:t>
            </a:r>
          </a:p>
        </p:txBody>
      </p:sp>
      <p:sp>
        <p:nvSpPr>
          <p:cNvPr id="11" name="Holder 3"/>
          <p:cNvSpPr>
            <a:spLocks noGrp="1"/>
          </p:cNvSpPr>
          <p:nvPr>
            <p:ph type="body" idx="1" hasCustomPrompt="1"/>
          </p:nvPr>
        </p:nvSpPr>
        <p:spPr>
          <a:xfrm>
            <a:off x="643220" y="1828803"/>
            <a:ext cx="2785781" cy="4274031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Aft>
                <a:spcPts val="400"/>
              </a:spcAft>
              <a:buClr>
                <a:srgbClr val="4DAA50"/>
              </a:buClr>
              <a:buSzPct val="150000"/>
              <a:buFont typeface="Arial" panose="020B0604020202090204" pitchFamily="34" charset="0"/>
              <a:buNone/>
              <a:defRPr sz="1600" b="0" i="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548640" indent="-137160">
              <a:lnSpc>
                <a:spcPts val="1800"/>
              </a:lnSpc>
              <a:spcAft>
                <a:spcPts val="400"/>
              </a:spcAft>
              <a:buClr>
                <a:schemeClr val="bg1"/>
              </a:buClr>
              <a:buFont typeface="Arial" panose="020B0604020202090204" pitchFamily="34" charset="0"/>
              <a:buChar char="•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</a:lstStyle>
          <a:p>
            <a:r>
              <a:rPr lang="en-US" dirty="0"/>
              <a:t>Description of the image goes here. Do not place borders, drop shadows, or highlights around images.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1" y="1066800"/>
            <a:ext cx="7375739" cy="4462760"/>
          </a:xfrm>
        </p:spPr>
        <p:txBody>
          <a:bodyPr anchor="t"/>
          <a:lstStyle>
            <a:lvl1pPr>
              <a:lnSpc>
                <a:spcPts val="5800"/>
              </a:lnSpc>
              <a:defRPr sz="3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Item 1</a:t>
            </a:r>
          </a:p>
          <a:p>
            <a:pPr lvl="0"/>
            <a:r>
              <a:rPr lang="en-US" dirty="0"/>
              <a:t>Item 2</a:t>
            </a:r>
          </a:p>
          <a:p>
            <a:pPr lvl="0"/>
            <a:r>
              <a:rPr lang="en-US" dirty="0"/>
              <a:t>Item 3</a:t>
            </a:r>
          </a:p>
          <a:p>
            <a:pPr lvl="0"/>
            <a:r>
              <a:rPr lang="en-US" dirty="0"/>
              <a:t>Item 4</a:t>
            </a:r>
          </a:p>
          <a:p>
            <a:pPr lvl="0"/>
            <a:r>
              <a:rPr lang="en-US" dirty="0"/>
              <a:t>Item 5</a:t>
            </a:r>
          </a:p>
          <a:p>
            <a:pPr lvl="0"/>
            <a:r>
              <a:rPr lang="en-US" dirty="0"/>
              <a:t>Item 6</a:t>
            </a:r>
          </a:p>
        </p:txBody>
      </p:sp>
      <p:sp>
        <p:nvSpPr>
          <p:cNvPr id="6" name="object 2"/>
          <p:cNvSpPr txBox="1"/>
          <p:nvPr userDrawn="1"/>
        </p:nvSpPr>
        <p:spPr>
          <a:xfrm>
            <a:off x="631180" y="704091"/>
            <a:ext cx="2549893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5" dirty="0">
                <a:solidFill>
                  <a:schemeClr val="tx2"/>
                </a:solidFill>
                <a:latin typeface="Arial" panose="020B0604020202090204"/>
                <a:cs typeface="Arial" panose="020B0604020202090204"/>
              </a:rPr>
              <a:t>Agenda</a:t>
            </a:r>
            <a:endParaRPr sz="2800" dirty="0">
              <a:solidFill>
                <a:schemeClr val="tx2"/>
              </a:solidFill>
              <a:latin typeface="Arial" panose="020B0604020202090204"/>
              <a:cs typeface="Arial" panose="020B0604020202090204"/>
            </a:endParaRPr>
          </a:p>
        </p:txBody>
      </p:sp>
      <p:sp>
        <p:nvSpPr>
          <p:cNvPr id="30" name="Text Placeholder 23"/>
          <p:cNvSpPr>
            <a:spLocks noGrp="1"/>
          </p:cNvSpPr>
          <p:nvPr>
            <p:ph type="body" sz="quarter" idx="10" hasCustomPrompt="1"/>
          </p:nvPr>
        </p:nvSpPr>
        <p:spPr>
          <a:xfrm>
            <a:off x="3176820" y="1371600"/>
            <a:ext cx="709381" cy="246888"/>
          </a:xfrm>
        </p:spPr>
        <p:txBody>
          <a:bodyPr/>
          <a:lstStyle>
            <a:lvl1pPr>
              <a:defRPr sz="1600" b="1">
                <a:solidFill>
                  <a:srgbClr val="4DAA50"/>
                </a:solidFill>
              </a:defRPr>
            </a:lvl1pPr>
          </a:lstStyle>
          <a:p>
            <a:pPr lvl="0"/>
            <a:r>
              <a:rPr lang="en-US" dirty="0"/>
              <a:t>09:00</a:t>
            </a:r>
          </a:p>
        </p:txBody>
      </p:sp>
      <p:sp>
        <p:nvSpPr>
          <p:cNvPr id="31" name="Text Placeholder 23"/>
          <p:cNvSpPr>
            <a:spLocks noGrp="1"/>
          </p:cNvSpPr>
          <p:nvPr>
            <p:ph type="body" sz="quarter" idx="11" hasCustomPrompt="1"/>
          </p:nvPr>
        </p:nvSpPr>
        <p:spPr>
          <a:xfrm>
            <a:off x="3176820" y="2103120"/>
            <a:ext cx="709381" cy="246888"/>
          </a:xfrm>
        </p:spPr>
        <p:txBody>
          <a:bodyPr/>
          <a:lstStyle>
            <a:lvl1pPr>
              <a:defRPr sz="1600" b="1">
                <a:solidFill>
                  <a:srgbClr val="4DAA50"/>
                </a:solidFill>
              </a:defRPr>
            </a:lvl1pPr>
          </a:lstStyle>
          <a:p>
            <a:pPr lvl="0"/>
            <a:r>
              <a:rPr lang="en-US"/>
              <a:t>10:00</a:t>
            </a:r>
            <a:endParaRPr lang="en-US" dirty="0"/>
          </a:p>
        </p:txBody>
      </p:sp>
      <p:sp>
        <p:nvSpPr>
          <p:cNvPr id="32" name="Text Placeholder 23"/>
          <p:cNvSpPr>
            <a:spLocks noGrp="1"/>
          </p:cNvSpPr>
          <p:nvPr>
            <p:ph type="body" sz="quarter" idx="12" hasCustomPrompt="1"/>
          </p:nvPr>
        </p:nvSpPr>
        <p:spPr>
          <a:xfrm>
            <a:off x="3176820" y="2834640"/>
            <a:ext cx="709381" cy="246888"/>
          </a:xfrm>
        </p:spPr>
        <p:txBody>
          <a:bodyPr/>
          <a:lstStyle>
            <a:lvl1pPr>
              <a:defRPr sz="1600" b="1">
                <a:solidFill>
                  <a:srgbClr val="4DAA50"/>
                </a:solidFill>
              </a:defRPr>
            </a:lvl1pPr>
          </a:lstStyle>
          <a:p>
            <a:pPr lvl="0"/>
            <a:r>
              <a:rPr lang="en-US"/>
              <a:t>11:00</a:t>
            </a:r>
            <a:endParaRPr lang="en-US" dirty="0"/>
          </a:p>
        </p:txBody>
      </p:sp>
      <p:sp>
        <p:nvSpPr>
          <p:cNvPr id="33" name="Text Placeholder 23"/>
          <p:cNvSpPr>
            <a:spLocks noGrp="1"/>
          </p:cNvSpPr>
          <p:nvPr>
            <p:ph type="body" sz="quarter" idx="13" hasCustomPrompt="1"/>
          </p:nvPr>
        </p:nvSpPr>
        <p:spPr>
          <a:xfrm>
            <a:off x="3176820" y="3566160"/>
            <a:ext cx="709381" cy="246888"/>
          </a:xfrm>
        </p:spPr>
        <p:txBody>
          <a:bodyPr/>
          <a:lstStyle>
            <a:lvl1pPr>
              <a:defRPr sz="1600" b="1">
                <a:solidFill>
                  <a:srgbClr val="4DAA50"/>
                </a:solidFill>
              </a:defRPr>
            </a:lvl1pPr>
          </a:lstStyle>
          <a:p>
            <a:pPr lvl="0"/>
            <a:r>
              <a:rPr lang="en-US"/>
              <a:t>11:40</a:t>
            </a:r>
            <a:endParaRPr lang="en-US" dirty="0"/>
          </a:p>
        </p:txBody>
      </p:sp>
      <p:sp>
        <p:nvSpPr>
          <p:cNvPr id="34" name="Text Placeholder 23"/>
          <p:cNvSpPr>
            <a:spLocks noGrp="1"/>
          </p:cNvSpPr>
          <p:nvPr>
            <p:ph type="body" sz="quarter" idx="14" hasCustomPrompt="1"/>
          </p:nvPr>
        </p:nvSpPr>
        <p:spPr>
          <a:xfrm>
            <a:off x="3176820" y="4297680"/>
            <a:ext cx="709381" cy="246888"/>
          </a:xfrm>
        </p:spPr>
        <p:txBody>
          <a:bodyPr/>
          <a:lstStyle>
            <a:lvl1pPr>
              <a:defRPr sz="1600" b="1">
                <a:solidFill>
                  <a:srgbClr val="4DAA50"/>
                </a:solidFill>
              </a:defRPr>
            </a:lvl1pPr>
          </a:lstStyle>
          <a:p>
            <a:pPr lvl="0"/>
            <a:r>
              <a:rPr lang="en-US"/>
              <a:t>12:00</a:t>
            </a:r>
            <a:endParaRPr lang="en-US" dirty="0"/>
          </a:p>
        </p:txBody>
      </p:sp>
      <p:sp>
        <p:nvSpPr>
          <p:cNvPr id="35" name="Text Placehold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3176820" y="5029200"/>
            <a:ext cx="709381" cy="246888"/>
          </a:xfrm>
        </p:spPr>
        <p:txBody>
          <a:bodyPr/>
          <a:lstStyle>
            <a:lvl1pPr>
              <a:defRPr sz="1600" b="1">
                <a:solidFill>
                  <a:srgbClr val="4DAA50"/>
                </a:solidFill>
              </a:defRPr>
            </a:lvl1pPr>
          </a:lstStyle>
          <a:p>
            <a:pPr lvl="0"/>
            <a:r>
              <a:rPr lang="en-US" dirty="0"/>
              <a:t>13:00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4114801" y="1067644"/>
            <a:ext cx="7147139" cy="4462760"/>
          </a:xfrm>
        </p:spPr>
        <p:txBody>
          <a:bodyPr anchor="t"/>
          <a:lstStyle>
            <a:lvl1pPr algn="l">
              <a:lnSpc>
                <a:spcPts val="5800"/>
              </a:lnSpc>
              <a:defRPr sz="3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Item 1</a:t>
            </a:r>
          </a:p>
          <a:p>
            <a:pPr lvl="0"/>
            <a:r>
              <a:rPr lang="en-US" dirty="0"/>
              <a:t>Item 2</a:t>
            </a:r>
          </a:p>
          <a:p>
            <a:pPr lvl="0"/>
            <a:r>
              <a:rPr lang="en-US" dirty="0"/>
              <a:t>Item 3</a:t>
            </a:r>
          </a:p>
          <a:p>
            <a:pPr lvl="0"/>
            <a:r>
              <a:rPr lang="en-US" dirty="0"/>
              <a:t>Item 4</a:t>
            </a:r>
          </a:p>
          <a:p>
            <a:pPr lvl="0"/>
            <a:r>
              <a:rPr lang="en-US" dirty="0"/>
              <a:t>Item 5</a:t>
            </a:r>
          </a:p>
          <a:p>
            <a:pPr lvl="0"/>
            <a:r>
              <a:rPr lang="en-US" dirty="0"/>
              <a:t>Item 6</a:t>
            </a:r>
          </a:p>
        </p:txBody>
      </p:sp>
      <p:sp>
        <p:nvSpPr>
          <p:cNvPr id="6" name="object 2"/>
          <p:cNvSpPr txBox="1"/>
          <p:nvPr userDrawn="1"/>
        </p:nvSpPr>
        <p:spPr>
          <a:xfrm>
            <a:off x="633264" y="704091"/>
            <a:ext cx="3252936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800" b="1" spc="-5" dirty="0">
                <a:solidFill>
                  <a:schemeClr val="tx2"/>
                </a:solidFill>
                <a:latin typeface="Arial" panose="020B0604020202090204"/>
                <a:cs typeface="Arial" panose="020B0604020202090204"/>
              </a:rPr>
              <a:t>Table of Contents</a:t>
            </a:r>
            <a:endParaRPr sz="2800" dirty="0">
              <a:solidFill>
                <a:schemeClr val="tx2"/>
              </a:solidFill>
              <a:latin typeface="Arial" panose="020B0604020202090204"/>
              <a:cs typeface="Arial" panose="020B0604020202090204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908427" y="1897064"/>
            <a:ext cx="7651751" cy="731837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>
              <a:defRPr sz="12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>
              <a:defRPr sz="12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</a:lstStyle>
          <a:p>
            <a:pPr lvl="0"/>
            <a:r>
              <a:rPr lang="en-US" dirty="0"/>
              <a:t>Quote #2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3908427" y="1246402"/>
            <a:ext cx="7651751" cy="215444"/>
          </a:xfrm>
        </p:spPr>
        <p:txBody>
          <a:bodyPr lIns="91436" anchor="ctr"/>
          <a:lstStyle>
            <a:lvl1pPr>
              <a:defRPr sz="15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3908427" y="2726459"/>
            <a:ext cx="7651751" cy="215444"/>
          </a:xfrm>
        </p:spPr>
        <p:txBody>
          <a:bodyPr lIns="91436" anchor="ctr"/>
          <a:lstStyle>
            <a:lvl1pPr>
              <a:defRPr sz="15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16"/>
          <p:cNvSpPr>
            <a:spLocks noGrp="1"/>
          </p:cNvSpPr>
          <p:nvPr>
            <p:ph type="body" sz="quarter" idx="20" hasCustomPrompt="1"/>
          </p:nvPr>
        </p:nvSpPr>
        <p:spPr>
          <a:xfrm>
            <a:off x="3908427" y="4228299"/>
            <a:ext cx="7651751" cy="215444"/>
          </a:xfrm>
        </p:spPr>
        <p:txBody>
          <a:bodyPr lIns="91436" anchor="ctr"/>
          <a:lstStyle>
            <a:lvl1pPr>
              <a:defRPr sz="15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16"/>
          <p:cNvSpPr>
            <a:spLocks noGrp="1"/>
          </p:cNvSpPr>
          <p:nvPr>
            <p:ph type="body" sz="quarter" idx="22" hasCustomPrompt="1"/>
          </p:nvPr>
        </p:nvSpPr>
        <p:spPr>
          <a:xfrm>
            <a:off x="3908427" y="5721046"/>
            <a:ext cx="7651751" cy="215444"/>
          </a:xfrm>
        </p:spPr>
        <p:txBody>
          <a:bodyPr lIns="91436" anchor="ctr"/>
          <a:lstStyle>
            <a:lvl1pPr>
              <a:defRPr sz="15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633266" y="704089"/>
            <a:ext cx="2795737" cy="1277112"/>
          </a:xfrm>
        </p:spPr>
        <p:txBody>
          <a:bodyPr anchor="t">
            <a:noAutofit/>
          </a:bodyPr>
          <a:lstStyle>
            <a:lvl1pPr>
              <a:lnSpc>
                <a:spcPts val="3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Multiple Quotes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3908427" y="417513"/>
            <a:ext cx="7651751" cy="730251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#1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3908427" y="3398840"/>
            <a:ext cx="7651751" cy="731837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#3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6" hasCustomPrompt="1"/>
          </p:nvPr>
        </p:nvSpPr>
        <p:spPr>
          <a:xfrm>
            <a:off x="3908427" y="4892676"/>
            <a:ext cx="7651751" cy="730251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#4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Screenshot Template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older 3"/>
          <p:cNvSpPr>
            <a:spLocks noGrp="1"/>
          </p:cNvSpPr>
          <p:nvPr>
            <p:ph type="body" idx="1" hasCustomPrompt="1"/>
          </p:nvPr>
        </p:nvSpPr>
        <p:spPr>
          <a:xfrm>
            <a:off x="643222" y="1850547"/>
            <a:ext cx="2088191" cy="425228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Aft>
                <a:spcPts val="400"/>
              </a:spcAft>
              <a:buClr>
                <a:srgbClr val="4DAA50"/>
              </a:buClr>
              <a:buSzPct val="150000"/>
              <a:buFont typeface="Arial" panose="020B0604020202090204" pitchFamily="34" charset="0"/>
              <a:buNone/>
              <a:defRPr sz="1600" b="0" i="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548640" indent="-137160">
              <a:lnSpc>
                <a:spcPts val="1800"/>
              </a:lnSpc>
              <a:spcAft>
                <a:spcPts val="400"/>
              </a:spcAft>
              <a:buClr>
                <a:schemeClr val="bg1"/>
              </a:buClr>
              <a:buFont typeface="Arial" panose="020B0604020202090204" pitchFamily="34" charset="0"/>
              <a:buChar char="•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</a:lstStyle>
          <a:p>
            <a:r>
              <a:rPr lang="en-US" dirty="0"/>
              <a:t>You can use a large image to highlight your point. It should be placed on the page with no border around it.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3055" y="1430473"/>
            <a:ext cx="8215895" cy="4736459"/>
          </a:xfrm>
          <a:prstGeom prst="rect">
            <a:avLst/>
          </a:prstGeom>
        </p:spPr>
      </p:pic>
      <p:sp>
        <p:nvSpPr>
          <p:cNvPr id="10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074920" y="1981200"/>
            <a:ext cx="5742432" cy="34503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9922" y="704090"/>
            <a:ext cx="10928743" cy="708940"/>
          </a:xfrm>
        </p:spPr>
        <p:txBody>
          <a:bodyPr anchor="t">
            <a:noAutofit/>
          </a:bodyPr>
          <a:lstStyle>
            <a:lvl1pPr>
              <a:lnSpc>
                <a:spcPts val="3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Screenshot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Template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9922" y="704090"/>
            <a:ext cx="10928743" cy="708940"/>
          </a:xfrm>
        </p:spPr>
        <p:txBody>
          <a:bodyPr anchor="t">
            <a:noAutofit/>
          </a:bodyPr>
          <a:lstStyle>
            <a:lvl1pPr>
              <a:lnSpc>
                <a:spcPts val="3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of the infographic.</a:t>
            </a:r>
          </a:p>
        </p:txBody>
      </p:sp>
      <p:sp>
        <p:nvSpPr>
          <p:cNvPr id="9" name="Holder 3"/>
          <p:cNvSpPr>
            <a:spLocks noGrp="1"/>
          </p:cNvSpPr>
          <p:nvPr>
            <p:ph type="body" idx="1" hasCustomPrompt="1"/>
          </p:nvPr>
        </p:nvSpPr>
        <p:spPr>
          <a:xfrm>
            <a:off x="643222" y="1828803"/>
            <a:ext cx="2088191" cy="4274031"/>
          </a:xfrm>
        </p:spPr>
        <p:txBody>
          <a:bodyPr lIns="0" tIns="0" rIns="0" bIns="0">
            <a:noAutofit/>
          </a:bodyPr>
          <a:lstStyle>
            <a:lvl1pPr marL="0" marR="0" indent="0" algn="l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4DAA50"/>
              </a:buClr>
              <a:buSzPct val="150000"/>
              <a:buFont typeface="Arial" panose="020B0604020202090204" pitchFamily="34" charset="0"/>
              <a:buNone/>
              <a:defRPr sz="1600" b="0" i="0" baseline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1pPr>
            <a:lvl2pPr marL="548640" indent="-137160">
              <a:lnSpc>
                <a:spcPts val="1800"/>
              </a:lnSpc>
              <a:spcAft>
                <a:spcPts val="400"/>
              </a:spcAft>
              <a:buClr>
                <a:schemeClr val="bg1"/>
              </a:buClr>
              <a:buFont typeface="Arial" panose="020B0604020202090204" pitchFamily="34" charset="0"/>
              <a:buChar char="•"/>
              <a:defRPr sz="150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defRPr>
            </a:lvl2pPr>
          </a:lstStyle>
          <a:p>
            <a:r>
              <a:rPr lang="en-US" dirty="0">
                <a:latin typeface="Arial" panose="020B0604020202090204"/>
                <a:cs typeface="Arial" panose="020B0604020202090204"/>
              </a:rPr>
              <a:t>Description of data set being represented by the infographic should be put here.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14215" y="6390901"/>
            <a:ext cx="274320" cy="213559"/>
          </a:xfrm>
          <a:prstGeom prst="rect">
            <a:avLst/>
          </a:prstGeom>
          <a:noFill/>
        </p:spPr>
        <p:txBody>
          <a:bodyPr wrap="square" lIns="0" tIns="45718" rIns="91436" bIns="45718" rtlCol="0" anchor="ctr">
            <a:spAutoFit/>
          </a:bodyPr>
          <a:lstStyle/>
          <a:p>
            <a:fld id="{7F982325-9648-624D-BCF8-4310A18998DD}" type="slidenum">
              <a:rPr lang="en-US" sz="800" b="1" i="0" spc="0" smtClean="0">
                <a:solidFill>
                  <a:schemeClr val="bg1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‹#›</a:t>
            </a:fld>
            <a:endParaRPr lang="en-US" sz="800" b="1" i="0" spc="0" dirty="0">
              <a:solidFill>
                <a:schemeClr val="bg1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6151" y="6365957"/>
            <a:ext cx="1306679" cy="2634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2025/6/12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1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6913" y="704088"/>
            <a:ext cx="10927080" cy="713232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>
              <a:defRPr sz="2700" b="1" i="0">
                <a:solidFill>
                  <a:schemeClr val="bg1"/>
                </a:solidFill>
                <a:latin typeface="Arial" panose="020B0604020202090204"/>
                <a:cs typeface="Arial" panose="020B0604020202090204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0936" y="1847088"/>
            <a:ext cx="10972800" cy="430682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1500" b="0" i="0">
                <a:solidFill>
                  <a:schemeClr val="bg1"/>
                </a:solidFill>
                <a:latin typeface="Arial" panose="020B0604020202090204"/>
                <a:cs typeface="Arial" panose="020B0604020202090204"/>
              </a:defRPr>
            </a:lvl1pPr>
          </a:lstStyle>
          <a:p>
            <a:pPr lvl="0"/>
            <a:r>
              <a:rPr lang="en-US" dirty="0"/>
              <a:t>First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2" r:id="rId23"/>
    <p:sldLayoutId id="2147483673" r:id="rId24"/>
  </p:sldLayoutIdLst>
  <p:txStyles>
    <p:titleStyle>
      <a:lvl1pPr>
        <a:defRPr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>
        <a:defRPr lang="en-US" sz="2000" b="1" dirty="0" smtClean="0">
          <a:solidFill>
            <a:schemeClr val="tx1"/>
          </a:solidFill>
          <a:latin typeface="Arial" panose="020B0604020202090204" pitchFamily="34" charset="0"/>
          <a:ea typeface="Arial" panose="020B0604020202090204" pitchFamily="34" charset="0"/>
          <a:cs typeface="Arial" panose="020B0604020202090204" pitchFamily="34" charset="0"/>
        </a:defRPr>
      </a:lvl1pPr>
      <a:lvl2pPr marL="457200">
        <a:defRPr>
          <a:latin typeface="Arial" panose="020B0604020202090204" pitchFamily="34" charset="0"/>
          <a:ea typeface="Arial" panose="020B0604020202090204" pitchFamily="34" charset="0"/>
          <a:cs typeface="Arial" panose="020B0604020202090204" pitchFamily="34" charset="0"/>
        </a:defRPr>
      </a:lvl2pPr>
      <a:lvl3pPr marL="914400">
        <a:defRPr>
          <a:latin typeface="Arial" panose="020B0604020202090204" pitchFamily="34" charset="0"/>
          <a:ea typeface="Arial" panose="020B0604020202090204" pitchFamily="34" charset="0"/>
          <a:cs typeface="Arial" panose="020B0604020202090204" pitchFamily="34" charset="0"/>
        </a:defRPr>
      </a:lvl3pPr>
      <a:lvl4pPr marL="1371600">
        <a:defRPr>
          <a:latin typeface="Arial" panose="020B0604020202090204" pitchFamily="34" charset="0"/>
          <a:ea typeface="Arial" panose="020B0604020202090204" pitchFamily="34" charset="0"/>
          <a:cs typeface="Arial" panose="020B0604020202090204" pitchFamily="34" charset="0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8480" y="1447800"/>
            <a:ext cx="6781800" cy="1333699"/>
          </a:xfrm>
        </p:spPr>
        <p:txBody>
          <a:bodyPr/>
          <a:lstStyle/>
          <a:p>
            <a:pPr marL="0" marR="0">
              <a:lnSpc>
                <a:spcPts val="4286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300" spc="12" dirty="0">
                <a:solidFill>
                  <a:srgbClr val="FFFFFF"/>
                </a:solidFill>
                <a:latin typeface="SimHei"/>
                <a:cs typeface="SimHei"/>
              </a:rPr>
              <a:t>彭博基本功能介绍</a:t>
            </a:r>
            <a:br>
              <a:rPr lang="zh-CN" altLang="en-US" sz="4300" spc="12" dirty="0">
                <a:solidFill>
                  <a:srgbClr val="FFFFFF"/>
                </a:solidFill>
                <a:latin typeface="SimHei"/>
                <a:cs typeface="SimHei"/>
              </a:rPr>
            </a:br>
            <a:br>
              <a:rPr lang="zh-CN" altLang="en-US" sz="4300" spc="20" dirty="0">
                <a:solidFill>
                  <a:srgbClr val="FFFFFF"/>
                </a:solidFill>
                <a:latin typeface="SimHei"/>
                <a:cs typeface="SimHei"/>
              </a:rPr>
            </a:br>
            <a:endParaRPr lang="en-US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886200" y="3621361"/>
            <a:ext cx="6466360" cy="1331639"/>
          </a:xfrm>
        </p:spPr>
        <p:txBody>
          <a:bodyPr/>
          <a:lstStyle/>
          <a:p>
            <a:r>
              <a:rPr lang="en-US" altLang="zh-CN" dirty="0">
                <a:latin typeface="Avenir Next P for BBG Demi" panose="020B0703020202020204" pitchFamily="34" charset="0"/>
              </a:rPr>
              <a:t>06/12/2025</a:t>
            </a:r>
            <a:br>
              <a:rPr lang="en-US" altLang="zh-CN">
                <a:latin typeface="Avenir Next P for BBG Demi" panose="020B0703020202020204" pitchFamily="34" charset="0"/>
              </a:rPr>
            </a:br>
            <a:endParaRPr lang="en-US" altLang="zh-CN">
              <a:latin typeface="Avenir Next P for BBG Demi" panose="020B0703020202020204" pitchFamily="34" charset="0"/>
            </a:endParaRPr>
          </a:p>
          <a:p>
            <a:endParaRPr lang="en-US" dirty="0">
              <a:latin typeface="Avenir Next P for BBG Demi" panose="020B0703020202020204" pitchFamily="34" charset="0"/>
            </a:endParaRPr>
          </a:p>
        </p:txBody>
      </p:sp>
      <p:sp>
        <p:nvSpPr>
          <p:cNvPr id="4" name="Minus Sign 3">
            <a:extLst>
              <a:ext uri="{FF2B5EF4-FFF2-40B4-BE49-F238E27FC236}">
                <a16:creationId xmlns:a16="http://schemas.microsoft.com/office/drawing/2014/main" id="{F26AB1BD-785A-2D99-17E9-533ABB2C6F84}"/>
              </a:ext>
            </a:extLst>
          </p:cNvPr>
          <p:cNvSpPr/>
          <p:nvPr/>
        </p:nvSpPr>
        <p:spPr>
          <a:xfrm>
            <a:off x="3429000" y="3733800"/>
            <a:ext cx="3505200" cy="1219200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  <a:t>1.  </a:t>
            </a:r>
            <a:r>
              <a:rPr lang="zh-CN" altLang="en-US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  <a:t>基础功能培训</a:t>
            </a:r>
            <a:br>
              <a:rPr lang="en-US" altLang="zh-CN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</a:br>
            <a:r>
              <a:rPr lang="en-US" altLang="zh-CN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  <a:t>2. </a:t>
            </a:r>
            <a:r>
              <a:rPr lang="zh-CN" altLang="en-US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  <a:t>宏观经济，信用查看，股票分析</a:t>
            </a:r>
            <a:br>
              <a:rPr lang="en-US" altLang="zh-CN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</a:br>
            <a:r>
              <a:rPr lang="en-US" altLang="zh-CN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  <a:t>3. API </a:t>
            </a:r>
            <a:r>
              <a:rPr lang="zh-CN" altLang="en-US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  <a:t>数据拉取</a:t>
            </a:r>
            <a:r>
              <a:rPr lang="en-US" altLang="zh-CN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  <a:t> </a:t>
            </a:r>
            <a:br>
              <a:rPr lang="en-US" altLang="zh-CN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</a:br>
            <a:r>
              <a:rPr lang="en-US" altLang="zh-CN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  <a:t>4. </a:t>
            </a:r>
            <a:r>
              <a:rPr lang="zh-CN" altLang="en-US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  <a:t>彭博证书介绍</a:t>
            </a:r>
            <a:br>
              <a:rPr lang="en-US" altLang="zh-CN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</a:br>
            <a:r>
              <a:rPr lang="en-US" altLang="zh-CN" sz="2400" b="0" dirty="0">
                <a:latin typeface="Avenir Next P for BBG Demi" panose="020B0703020202020204" pitchFamily="34" charset="0"/>
                <a:ea typeface="微软雅黑" panose="020B0503020204020204" pitchFamily="34" charset="-122"/>
              </a:rPr>
              <a:t>5. Q&amp;A</a:t>
            </a:r>
            <a:endParaRPr lang="en-US" sz="2400" b="0" dirty="0">
              <a:latin typeface="Avenir Next P for BBG Demi" panose="020B07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今日议程</a:t>
            </a:r>
            <a:endParaRPr 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0513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819400"/>
            <a:ext cx="6781800" cy="1333699"/>
          </a:xfrm>
        </p:spPr>
        <p:txBody>
          <a:bodyPr/>
          <a:lstStyle/>
          <a:p>
            <a:r>
              <a:rPr lang="zh-CN" altLang="en-US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基础功能</a:t>
            </a:r>
            <a:endParaRPr lang="en-US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2220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1940" y="390756"/>
            <a:ext cx="4478043" cy="1171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37" dirty="0">
                <a:solidFill>
                  <a:srgbClr val="FFC000"/>
                </a:solidFill>
                <a:latin typeface="SimHei"/>
                <a:cs typeface="SimHei"/>
              </a:rPr>
              <a:t>彭博资源中心</a:t>
            </a:r>
            <a:r>
              <a:rPr sz="2800" spc="-7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{BPS</a:t>
            </a:r>
            <a:r>
              <a:rPr sz="2800" b="1" spc="14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17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210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全面了解彭博终端的各类功能</a:t>
            </a:r>
          </a:p>
          <a:p>
            <a:pPr marL="0" marR="0">
              <a:lnSpc>
                <a:spcPts val="2694"/>
              </a:lnSpc>
              <a:spcBef>
                <a:spcPts val="188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彭博教育，内含使用手册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0834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endParaRPr sz="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1940" y="390756"/>
            <a:ext cx="8406348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NSE</a:t>
            </a:r>
            <a:r>
              <a:rPr sz="2800" spc="46" dirty="0">
                <a:solidFill>
                  <a:srgbClr val="FFC000"/>
                </a:solidFill>
                <a:latin typeface="SimHei"/>
                <a:cs typeface="SimHei"/>
              </a:rPr>
              <a:t>主题新闻</a:t>
            </a:r>
            <a:r>
              <a:rPr sz="2800" spc="-5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C000"/>
                </a:solidFill>
                <a:latin typeface="Arial"/>
                <a:cs typeface="Arial"/>
              </a:rPr>
              <a:t>{N</a:t>
            </a:r>
            <a:r>
              <a:rPr lang="en-US" sz="2800" b="1" spc="-10" dirty="0">
                <a:solidFill>
                  <a:srgbClr val="FFC000"/>
                </a:solidFill>
                <a:latin typeface="Arial"/>
                <a:cs typeface="Arial"/>
              </a:rPr>
              <a:t>EWS</a:t>
            </a:r>
            <a:r>
              <a:rPr sz="2800" b="1" spc="21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14" dirty="0">
                <a:solidFill>
                  <a:srgbClr val="FFC000"/>
                </a:solidFill>
                <a:latin typeface="Arial"/>
                <a:cs typeface="Arial"/>
              </a:rPr>
              <a:t>ON</a:t>
            </a:r>
            <a:r>
              <a:rPr sz="2800" b="1" spc="-43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CHINA /</a:t>
            </a:r>
            <a:r>
              <a:rPr sz="2800" b="1" spc="-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NI CHINA </a:t>
            </a:r>
            <a:r>
              <a:rPr sz="2800" b="1" spc="16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210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基于搜索的主题、人物、公司或关键词检索的新闻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08340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1940" y="390756"/>
            <a:ext cx="8643838" cy="805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FIRS</a:t>
            </a:r>
            <a:r>
              <a:rPr sz="2800" spc="33" dirty="0">
                <a:solidFill>
                  <a:srgbClr val="FFC000"/>
                </a:solidFill>
                <a:latin typeface="SimHei"/>
                <a:cs typeface="SimHei"/>
              </a:rPr>
              <a:t>率先报道</a:t>
            </a:r>
            <a:r>
              <a:rPr sz="2800" spc="-39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{FIRS</a:t>
            </a:r>
            <a:r>
              <a:rPr sz="2800" b="1" spc="-2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17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210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21" dirty="0">
                <a:solidFill>
                  <a:srgbClr val="F2F2F2"/>
                </a:solidFill>
                <a:latin typeface="SimHei"/>
                <a:cs typeface="SimHei"/>
              </a:rPr>
              <a:t>来自彭博新闻编辑的率先报道</a:t>
            </a:r>
            <a:r>
              <a:rPr sz="2400" b="1" dirty="0">
                <a:solidFill>
                  <a:srgbClr val="F2F2F2"/>
                </a:solidFill>
                <a:latin typeface="Arial"/>
                <a:cs typeface="Arial"/>
              </a:rPr>
              <a:t>,</a:t>
            </a:r>
            <a:r>
              <a:rPr sz="2400" b="1" spc="-110" dirty="0">
                <a:solidFill>
                  <a:srgbClr val="F2F2F2"/>
                </a:solidFill>
                <a:latin typeface="Arial"/>
                <a:cs typeface="Arial"/>
              </a:rPr>
              <a:t> </a:t>
            </a:r>
            <a:r>
              <a:rPr sz="2400" spc="21" dirty="0">
                <a:solidFill>
                  <a:srgbClr val="F2F2F2"/>
                </a:solidFill>
                <a:latin typeface="SimHei"/>
                <a:cs typeface="SimHei"/>
              </a:rPr>
              <a:t>提炼为要点格式以便快速浏览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08340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81940" y="390756"/>
            <a:ext cx="8460028" cy="1150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37" dirty="0">
                <a:solidFill>
                  <a:srgbClr val="FFC000"/>
                </a:solidFill>
                <a:latin typeface="SimHei"/>
                <a:cs typeface="SimHei"/>
              </a:rPr>
              <a:t>彭博行业研究</a:t>
            </a:r>
            <a:r>
              <a:rPr sz="2800" spc="-7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{BI</a:t>
            </a:r>
            <a:r>
              <a:rPr sz="2800" b="1" spc="32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16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368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提供关于行业、公司及专家主题的研究报告，来自彭博行研</a:t>
            </a:r>
          </a:p>
          <a:p>
            <a:pPr marL="343204" marR="0">
              <a:lnSpc>
                <a:spcPts val="2412"/>
              </a:lnSpc>
              <a:spcBef>
                <a:spcPts val="191"/>
              </a:spcBef>
              <a:spcAft>
                <a:spcPts val="0"/>
              </a:spcAft>
            </a:pP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分析师的数据及图表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08340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1940" y="390756"/>
            <a:ext cx="5475741" cy="805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37" dirty="0">
                <a:solidFill>
                  <a:srgbClr val="FFC000"/>
                </a:solidFill>
                <a:latin typeface="SimHei"/>
                <a:cs typeface="SimHei"/>
              </a:rPr>
              <a:t>彭博行业研究</a:t>
            </a:r>
            <a:r>
              <a:rPr sz="2800" spc="-7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{BI</a:t>
            </a:r>
            <a:r>
              <a:rPr sz="2800" b="1" spc="32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16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210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27" dirty="0">
                <a:solidFill>
                  <a:srgbClr val="F2F2F2"/>
                </a:solidFill>
                <a:latin typeface="SimHei"/>
                <a:cs typeface="SimHei"/>
              </a:rPr>
              <a:t>彭博行业研究报告</a:t>
            </a:r>
            <a:r>
              <a:rPr sz="2400" spc="-27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2F2F2"/>
                </a:solidFill>
                <a:latin typeface="Arial"/>
                <a:cs typeface="Arial"/>
              </a:rPr>
              <a:t>Research</a:t>
            </a:r>
            <a:r>
              <a:rPr sz="2400" b="1" spc="29" dirty="0">
                <a:solidFill>
                  <a:srgbClr val="F2F2F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2F2F2"/>
                </a:solidFill>
                <a:latin typeface="Arial"/>
                <a:cs typeface="Arial"/>
              </a:rPr>
              <a:t>Report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08340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http://prod.media.blpprofessional.com:8229/download/?app=newsreader&amp;p=ImgLrg&amp;a=397262255"/>
          <p:cNvSpPr>
            <a:spLocks noChangeAspect="1" noChangeArrowheads="1"/>
          </p:cNvSpPr>
          <p:nvPr/>
        </p:nvSpPr>
        <p:spPr bwMode="auto">
          <a:xfrm>
            <a:off x="63500" y="962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116338DA-81B1-4FFF-870C-90BC638A29DA}"/>
              </a:ext>
            </a:extLst>
          </p:cNvPr>
          <p:cNvSpPr txBox="1"/>
          <p:nvPr/>
        </p:nvSpPr>
        <p:spPr>
          <a:xfrm>
            <a:off x="281940" y="390756"/>
            <a:ext cx="5475741" cy="805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37" dirty="0">
                <a:solidFill>
                  <a:srgbClr val="FFC000"/>
                </a:solidFill>
                <a:latin typeface="SimHei"/>
                <a:cs typeface="SimHei"/>
              </a:rPr>
              <a:t>彭博行业研究</a:t>
            </a:r>
            <a:r>
              <a:rPr sz="2800" spc="-7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{BI</a:t>
            </a:r>
            <a:r>
              <a:rPr sz="2800" b="1" spc="32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16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210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27" dirty="0">
                <a:solidFill>
                  <a:srgbClr val="F2F2F2"/>
                </a:solidFill>
                <a:latin typeface="SimHei"/>
                <a:cs typeface="SimHei"/>
              </a:rPr>
              <a:t>彭博行业研究报告</a:t>
            </a:r>
            <a:r>
              <a:rPr sz="2400" spc="-27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2F2F2"/>
                </a:solidFill>
                <a:latin typeface="Arial"/>
                <a:cs typeface="Arial"/>
              </a:rPr>
              <a:t>Research</a:t>
            </a:r>
            <a:r>
              <a:rPr sz="2400" b="1" spc="29" dirty="0">
                <a:solidFill>
                  <a:srgbClr val="F2F2F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2F2F2"/>
                </a:solidFill>
                <a:latin typeface="Arial"/>
                <a:cs typeface="Arial"/>
              </a:rPr>
              <a:t>Report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D1E825F-90F3-2DA6-8E4A-E5854F6B6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66825"/>
            <a:ext cx="9296400" cy="495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6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28817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0638" y="256968"/>
            <a:ext cx="11790724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46" dirty="0">
                <a:solidFill>
                  <a:srgbClr val="FFC000"/>
                </a:solidFill>
                <a:latin typeface="SimHei"/>
                <a:cs typeface="SimHei"/>
              </a:rPr>
              <a:t>文件检索</a:t>
            </a:r>
            <a:r>
              <a:rPr sz="2800" spc="-5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{DS</a:t>
            </a:r>
            <a:r>
              <a:rPr lang="en-US" sz="2800" b="1" spc="783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2800" b="1" dirty="0">
                <a:solidFill>
                  <a:srgbClr val="FFC000"/>
                </a:solidFill>
                <a:latin typeface="Arial"/>
                <a:cs typeface="Arial"/>
              </a:rPr>
              <a:t>RES</a:t>
            </a:r>
            <a:r>
              <a:rPr sz="2800" b="1" spc="18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210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•</a:t>
            </a:r>
            <a:r>
              <a:rPr lang="zh-CN" altLang="en-US" sz="2400" spc="18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  <a:cs typeface="SimHei"/>
              </a:rPr>
              <a:t>可以在来自超过</a:t>
            </a:r>
            <a:r>
              <a:rPr lang="en-US" altLang="zh-CN" sz="2400" spc="18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  <a:cs typeface="SimHei"/>
              </a:rPr>
              <a:t>1,500</a:t>
            </a:r>
            <a:r>
              <a:rPr lang="zh-CN" altLang="en-US" sz="2400" spc="18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  <a:cs typeface="SimHei"/>
              </a:rPr>
              <a:t>个提供者的多样化文件集合中检索，以便您发现支持您的分析的文件和市场的见解。</a:t>
            </a:r>
            <a:endParaRPr sz="2400" b="1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30789" y="2195330"/>
            <a:ext cx="1525828" cy="802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2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SimHei"/>
                <a:cs typeface="SimHei"/>
              </a:rPr>
              <a:t>改变来源，查</a:t>
            </a:r>
          </a:p>
          <a:p>
            <a:pPr marL="0" marR="0">
              <a:lnSpc>
                <a:spcPts val="1800"/>
              </a:lnSpc>
              <a:spcBef>
                <a:spcPts val="362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SimHei"/>
                <a:cs typeface="SimHei"/>
              </a:rPr>
              <a:t>看公司文件或</a:t>
            </a:r>
          </a:p>
          <a:p>
            <a:pPr marL="0" marR="0">
              <a:lnSpc>
                <a:spcPts val="1802"/>
              </a:lnSpc>
              <a:spcBef>
                <a:spcPts val="249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SimHei"/>
                <a:cs typeface="SimHei"/>
              </a:rPr>
              <a:t>研究报告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4476" y="6450561"/>
            <a:ext cx="264280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13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B94B0C71-E502-D9BE-98BD-5FD338098DD9}"/>
              </a:ext>
            </a:extLst>
          </p:cNvPr>
          <p:cNvSpPr/>
          <p:nvPr/>
        </p:nvSpPr>
        <p:spPr>
          <a:xfrm>
            <a:off x="5420186" y="1604927"/>
            <a:ext cx="1447800" cy="518930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http://prod.media.blpprofessional.com:8229/download/?app=newsreader&amp;p=ImgLrg&amp;a=397262255"/>
          <p:cNvSpPr>
            <a:spLocks noChangeAspect="1" noChangeArrowheads="1"/>
          </p:cNvSpPr>
          <p:nvPr/>
        </p:nvSpPr>
        <p:spPr bwMode="auto">
          <a:xfrm>
            <a:off x="63500" y="962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3590C62D-FA0E-6527-56C9-E022A22AF4AC}"/>
              </a:ext>
            </a:extLst>
          </p:cNvPr>
          <p:cNvSpPr txBox="1"/>
          <p:nvPr/>
        </p:nvSpPr>
        <p:spPr>
          <a:xfrm>
            <a:off x="200638" y="256968"/>
            <a:ext cx="11790724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46" dirty="0">
                <a:solidFill>
                  <a:srgbClr val="FFC000"/>
                </a:solidFill>
                <a:latin typeface="SimHei"/>
                <a:cs typeface="SimHei"/>
              </a:rPr>
              <a:t>文件检索</a:t>
            </a:r>
            <a:r>
              <a:rPr sz="2800" spc="-5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{DS</a:t>
            </a:r>
            <a:r>
              <a:rPr lang="en-US" sz="2800" b="1" spc="783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2800" b="1" dirty="0">
                <a:solidFill>
                  <a:srgbClr val="FFC000"/>
                </a:solidFill>
                <a:latin typeface="Arial"/>
                <a:cs typeface="Arial"/>
              </a:rPr>
              <a:t>CF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210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•</a:t>
            </a:r>
            <a:r>
              <a:rPr lang="en-US" sz="24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 </a:t>
            </a:r>
            <a:r>
              <a:rPr lang="zh-CN" altLang="en-US" sz="24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查看公司发布的财务报告，</a:t>
            </a:r>
            <a:r>
              <a:rPr lang="en-US" altLang="zh-CN" sz="24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ESG </a:t>
            </a:r>
            <a:r>
              <a:rPr lang="zh-CN" altLang="en-US" sz="24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报告和公司运营报告等</a:t>
            </a:r>
            <a:endParaRPr sz="2400" b="1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BC6CF6-A44B-B738-27DA-FE2B279A1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99" y="1119109"/>
            <a:ext cx="10901987" cy="4824491"/>
          </a:xfrm>
          <a:prstGeom prst="rect">
            <a:avLst/>
          </a:prstGeom>
        </p:spPr>
      </p:pic>
      <p:sp>
        <p:nvSpPr>
          <p:cNvPr id="2" name="Minus Sign 1">
            <a:extLst>
              <a:ext uri="{FF2B5EF4-FFF2-40B4-BE49-F238E27FC236}">
                <a16:creationId xmlns:a16="http://schemas.microsoft.com/office/drawing/2014/main" id="{2110F503-9107-C6E3-43CA-942E2F3F2D25}"/>
              </a:ext>
            </a:extLst>
          </p:cNvPr>
          <p:cNvSpPr/>
          <p:nvPr/>
        </p:nvSpPr>
        <p:spPr>
          <a:xfrm>
            <a:off x="6400800" y="1219200"/>
            <a:ext cx="1447800" cy="595130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708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819400"/>
            <a:ext cx="6781800" cy="1333699"/>
          </a:xfrm>
        </p:spPr>
        <p:txBody>
          <a:bodyPr/>
          <a:lstStyle/>
          <a:p>
            <a:r>
              <a:rPr lang="zh-CN" altLang="en-US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宏观，信用，股票</a:t>
            </a:r>
            <a:endParaRPr lang="en-US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4945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1940" y="390756"/>
            <a:ext cx="9685324" cy="1150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30" dirty="0">
                <a:solidFill>
                  <a:srgbClr val="FFC000"/>
                </a:solidFill>
                <a:latin typeface="SimHei"/>
                <a:cs typeface="SimHei"/>
              </a:rPr>
              <a:t>全球经济统计数据</a:t>
            </a:r>
            <a:r>
              <a:rPr sz="2800" spc="-35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{ECST </a:t>
            </a:r>
            <a:r>
              <a:rPr sz="2800" b="1" spc="19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368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由彭博精选和自设分组的当前和历史经济数据，以便您从多种来源跟</a:t>
            </a:r>
          </a:p>
          <a:p>
            <a:pPr marL="343204" marR="0">
              <a:lnSpc>
                <a:spcPts val="2412"/>
              </a:lnSpc>
              <a:spcBef>
                <a:spcPts val="191"/>
              </a:spcBef>
              <a:spcAft>
                <a:spcPts val="0"/>
              </a:spcAft>
            </a:pP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踪一个国家或地区的经济统计数据。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64280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13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1940" y="390756"/>
            <a:ext cx="10910619" cy="114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46" dirty="0">
                <a:solidFill>
                  <a:srgbClr val="FFC000"/>
                </a:solidFill>
                <a:latin typeface="SimHei"/>
                <a:cs typeface="SimHei"/>
              </a:rPr>
              <a:t>经济预测</a:t>
            </a:r>
            <a:r>
              <a:rPr sz="2800" spc="-5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{ECFC</a:t>
            </a:r>
            <a:r>
              <a:rPr sz="2800" b="1" spc="17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16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368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用来显示经济预测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 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以便您预测未来趋势，并在比较不同地区预测的同时审查其间的价差，为方便您以更多途径识别全球经济趋势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sz="2400" spc="12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  <a:cs typeface="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64280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13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1940" y="390756"/>
            <a:ext cx="6631589" cy="1171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46" dirty="0">
                <a:solidFill>
                  <a:srgbClr val="FFC000"/>
                </a:solidFill>
                <a:latin typeface="SimHei"/>
                <a:cs typeface="SimHei"/>
              </a:rPr>
              <a:t>债券搜索</a:t>
            </a:r>
            <a:r>
              <a:rPr sz="2800" spc="-5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{SRCH</a:t>
            </a:r>
            <a:r>
              <a:rPr sz="2800" b="1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17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210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根据设定条件筛选对应债券列表</a:t>
            </a:r>
          </a:p>
          <a:p>
            <a:pPr marL="0" marR="0">
              <a:lnSpc>
                <a:spcPts val="2694"/>
              </a:lnSpc>
              <a:spcBef>
                <a:spcPts val="188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67" dirty="0">
                <a:solidFill>
                  <a:srgbClr val="F2F2F2"/>
                </a:solidFill>
                <a:latin typeface="SimHei"/>
                <a:cs typeface="SimHei"/>
              </a:rPr>
              <a:t>绿色</a:t>
            </a:r>
            <a:r>
              <a:rPr sz="2400" b="1" spc="-12" dirty="0">
                <a:solidFill>
                  <a:srgbClr val="F2F2F2"/>
                </a:solidFill>
                <a:latin typeface="Arial"/>
                <a:cs typeface="Arial"/>
              </a:rPr>
              <a:t>/ESG</a:t>
            </a:r>
            <a:r>
              <a:rPr sz="2400" spc="24" dirty="0">
                <a:solidFill>
                  <a:srgbClr val="F2F2F2"/>
                </a:solidFill>
                <a:latin typeface="SimHei"/>
                <a:cs typeface="SimHei"/>
              </a:rPr>
              <a:t>债券搜索</a:t>
            </a:r>
            <a:r>
              <a:rPr sz="2400" spc="-31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2F2F2"/>
                </a:solidFill>
                <a:latin typeface="Arial"/>
                <a:cs typeface="Arial"/>
              </a:rPr>
              <a:t>{SRCH</a:t>
            </a:r>
            <a:r>
              <a:rPr sz="2400" b="1" spc="-26" dirty="0">
                <a:solidFill>
                  <a:srgbClr val="F2F2F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2F2F2"/>
                </a:solidFill>
                <a:latin typeface="Arial"/>
                <a:cs typeface="Arial"/>
              </a:rPr>
              <a:t>@GREEN</a:t>
            </a:r>
            <a:r>
              <a:rPr sz="2400" b="1" spc="-31" dirty="0">
                <a:solidFill>
                  <a:srgbClr val="F2F2F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2F2F2"/>
                </a:solidFill>
                <a:latin typeface="Arial"/>
                <a:cs typeface="Arial"/>
              </a:rPr>
              <a:t>&lt;GO&gt;}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64280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13" dirty="0">
                <a:solidFill>
                  <a:srgbClr val="FFFFFF"/>
                </a:solidFill>
                <a:latin typeface="Arial"/>
                <a:cs typeface="Arial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http://prod.media.blpprofessional.com:8229/download/?app=newsreader&amp;p=ImgLrg&amp;a=397262255"/>
          <p:cNvSpPr>
            <a:spLocks noChangeAspect="1" noChangeArrowheads="1"/>
          </p:cNvSpPr>
          <p:nvPr/>
        </p:nvSpPr>
        <p:spPr bwMode="auto">
          <a:xfrm>
            <a:off x="63500" y="962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503BB80-EB88-831A-9E19-121A6A84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447800"/>
            <a:ext cx="8229600" cy="5193792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7ECDD3F3-E981-880D-BEE6-972EB48917CF}"/>
              </a:ext>
            </a:extLst>
          </p:cNvPr>
          <p:cNvSpPr txBox="1"/>
          <p:nvPr/>
        </p:nvSpPr>
        <p:spPr>
          <a:xfrm>
            <a:off x="402936" y="344984"/>
            <a:ext cx="10644084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46" dirty="0">
                <a:solidFill>
                  <a:srgbClr val="FFC000"/>
                </a:solidFill>
                <a:latin typeface="SimHei"/>
                <a:cs typeface="SimHei"/>
              </a:rPr>
              <a:t>债券搜索</a:t>
            </a:r>
            <a:r>
              <a:rPr sz="2800" spc="-5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{SRCH</a:t>
            </a:r>
            <a:r>
              <a:rPr sz="2800" b="1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17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210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lang="en-US" sz="2400" dirty="0">
                <a:solidFill>
                  <a:srgbClr val="F2F2F2"/>
                </a:solidFill>
                <a:latin typeface="Arial"/>
                <a:cs typeface="Arial"/>
              </a:rPr>
              <a:t> </a:t>
            </a:r>
            <a:r>
              <a:rPr lang="zh-CN" altLang="en-US" sz="2400" dirty="0">
                <a:solidFill>
                  <a:srgbClr val="F2F2F2"/>
                </a:solidFill>
                <a:latin typeface="Arial"/>
                <a:cs typeface="Arial"/>
              </a:rPr>
              <a:t>根据矩阵得到相关统计结果，例如行为到期年，列为发行公司所在国</a:t>
            </a:r>
            <a:endParaRPr sz="2400" b="1" dirty="0">
              <a:solidFill>
                <a:srgbClr val="F2F2F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4377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1940" y="390756"/>
            <a:ext cx="4751801" cy="805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37" dirty="0">
                <a:solidFill>
                  <a:srgbClr val="FFC000"/>
                </a:solidFill>
                <a:latin typeface="SimHei"/>
                <a:cs typeface="SimHei"/>
              </a:rPr>
              <a:t>信用评级资料</a:t>
            </a:r>
            <a:r>
              <a:rPr sz="2800" spc="-7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{CRPR </a:t>
            </a:r>
            <a:r>
              <a:rPr sz="2800" b="1" spc="16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210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当前和历史信用评级及变动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64280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13" dirty="0">
                <a:solidFill>
                  <a:srgbClr val="FFFFFF"/>
                </a:solidFill>
                <a:latin typeface="Arial"/>
                <a:cs typeface="Arial"/>
              </a:rPr>
              <a:t>17</a:t>
            </a:r>
          </a:p>
        </p:txBody>
      </p:sp>
      <p:sp>
        <p:nvSpPr>
          <p:cNvPr id="5" name="Minus Sign 4">
            <a:extLst>
              <a:ext uri="{FF2B5EF4-FFF2-40B4-BE49-F238E27FC236}">
                <a16:creationId xmlns:a16="http://schemas.microsoft.com/office/drawing/2014/main" id="{C60F223C-52DF-1A5C-0C6C-EECA39F0CD47}"/>
              </a:ext>
            </a:extLst>
          </p:cNvPr>
          <p:cNvSpPr/>
          <p:nvPr/>
        </p:nvSpPr>
        <p:spPr>
          <a:xfrm>
            <a:off x="22716" y="1196611"/>
            <a:ext cx="1447800" cy="688321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BC2F5E2A-1172-3ADD-2F81-C70F465B3428}"/>
              </a:ext>
            </a:extLst>
          </p:cNvPr>
          <p:cNvSpPr/>
          <p:nvPr/>
        </p:nvSpPr>
        <p:spPr>
          <a:xfrm>
            <a:off x="1086524" y="1419273"/>
            <a:ext cx="1447800" cy="805855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81940" y="390756"/>
            <a:ext cx="9846508" cy="8195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46" dirty="0">
                <a:solidFill>
                  <a:srgbClr val="FFC000"/>
                </a:solidFill>
                <a:latin typeface="SimHei"/>
                <a:cs typeface="SimHei"/>
              </a:rPr>
              <a:t>财务分析</a:t>
            </a:r>
            <a:r>
              <a:rPr sz="2800" spc="-5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{FA </a:t>
            </a:r>
            <a:r>
              <a:rPr sz="2800" b="1" spc="17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368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包含公司揭露全面财务信息，包含历史基本面数据和未来预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16280" y="865903"/>
            <a:ext cx="458724" cy="3444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1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SimHei"/>
                <a:cs typeface="SimHei"/>
              </a:rPr>
              <a:t>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4476" y="6450561"/>
            <a:ext cx="264280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13" dirty="0">
                <a:solidFill>
                  <a:srgbClr val="FFFFFF"/>
                </a:solidFill>
                <a:latin typeface="Arial"/>
                <a:cs typeface="Arial"/>
              </a:rPr>
              <a:t>13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87E234F0-C9D8-BE9E-32B1-79E7478FB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16" y="1364079"/>
            <a:ext cx="10820400" cy="4932729"/>
          </a:xfrm>
          <a:prstGeom prst="rect">
            <a:avLst/>
          </a:prstGeom>
        </p:spPr>
      </p:pic>
      <p:sp>
        <p:nvSpPr>
          <p:cNvPr id="2" name="Minus Sign 1">
            <a:extLst>
              <a:ext uri="{FF2B5EF4-FFF2-40B4-BE49-F238E27FC236}">
                <a16:creationId xmlns:a16="http://schemas.microsoft.com/office/drawing/2014/main" id="{B1F2E322-B247-4091-DBC0-34755DDF0A4C}"/>
              </a:ext>
            </a:extLst>
          </p:cNvPr>
          <p:cNvSpPr/>
          <p:nvPr/>
        </p:nvSpPr>
        <p:spPr>
          <a:xfrm>
            <a:off x="533400" y="1066513"/>
            <a:ext cx="1447800" cy="819571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C08CAFE7-9F2A-DE98-3AD7-86A16F3E29CB}"/>
              </a:ext>
            </a:extLst>
          </p:cNvPr>
          <p:cNvSpPr/>
          <p:nvPr/>
        </p:nvSpPr>
        <p:spPr>
          <a:xfrm>
            <a:off x="248412" y="1350462"/>
            <a:ext cx="1447800" cy="595130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1940" y="390756"/>
            <a:ext cx="10910619" cy="1150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36" dirty="0">
                <a:solidFill>
                  <a:srgbClr val="FFC000"/>
                </a:solidFill>
                <a:latin typeface="SimHei"/>
                <a:cs typeface="SimHei"/>
              </a:rPr>
              <a:t>分析师建议</a:t>
            </a:r>
            <a:r>
              <a:rPr sz="2800" spc="-42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spc="-44" dirty="0">
                <a:solidFill>
                  <a:srgbClr val="FFC000"/>
                </a:solidFill>
                <a:latin typeface="Arial"/>
                <a:cs typeface="Arial"/>
              </a:rPr>
              <a:t>{ANR</a:t>
            </a:r>
            <a:r>
              <a:rPr sz="2800" b="1" spc="20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16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368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分析师的评级及目标价格，以便您针对一只股票观察其看涨还是看跌，并观察</a:t>
            </a:r>
          </a:p>
          <a:p>
            <a:pPr marL="343204" marR="0">
              <a:lnSpc>
                <a:spcPts val="2412"/>
              </a:lnSpc>
              <a:spcBef>
                <a:spcPts val="191"/>
              </a:spcBef>
              <a:spcAft>
                <a:spcPts val="0"/>
              </a:spcAft>
            </a:pPr>
            <a:r>
              <a:rPr sz="2400" spc="12" dirty="0">
                <a:solidFill>
                  <a:srgbClr val="F2F2F2"/>
                </a:solidFill>
                <a:latin typeface="SimHei"/>
                <a:cs typeface="SimHei"/>
              </a:rPr>
              <a:t>一段时间内建议的演变。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64280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13" dirty="0">
                <a:solidFill>
                  <a:srgbClr val="FFFFFF"/>
                </a:solidFill>
                <a:latin typeface="Arial"/>
                <a:cs typeface="Arial"/>
              </a:rPr>
              <a:t>14</a:t>
            </a:r>
          </a:p>
        </p:txBody>
      </p:sp>
      <p:sp>
        <p:nvSpPr>
          <p:cNvPr id="5" name="Minus Sign 4">
            <a:extLst>
              <a:ext uri="{FF2B5EF4-FFF2-40B4-BE49-F238E27FC236}">
                <a16:creationId xmlns:a16="http://schemas.microsoft.com/office/drawing/2014/main" id="{B7C24AD7-D714-1266-4825-394C15BDF6E1}"/>
              </a:ext>
            </a:extLst>
          </p:cNvPr>
          <p:cNvSpPr/>
          <p:nvPr/>
        </p:nvSpPr>
        <p:spPr>
          <a:xfrm>
            <a:off x="1447800" y="1219200"/>
            <a:ext cx="1447800" cy="838200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ABBDFF31-28FC-3F3E-A37F-D42E22C6B352}"/>
              </a:ext>
            </a:extLst>
          </p:cNvPr>
          <p:cNvSpPr/>
          <p:nvPr/>
        </p:nvSpPr>
        <p:spPr>
          <a:xfrm>
            <a:off x="2171700" y="1540914"/>
            <a:ext cx="1447800" cy="595130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39A4629C-804F-AB42-4D79-0151A6817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07926"/>
            <a:ext cx="9743140" cy="4407126"/>
          </a:xfrm>
          <a:prstGeom prst="rect">
            <a:avLst/>
          </a:prstGeom>
        </p:spPr>
      </p:pic>
      <p:sp>
        <p:nvSpPr>
          <p:cNvPr id="7" name="AutoShape 2" descr="http://prod.media.blpprofessional.com:8229/download/?app=newsreader&amp;p=ImgLrg&amp;a=397262255"/>
          <p:cNvSpPr>
            <a:spLocks noChangeAspect="1" noChangeArrowheads="1"/>
          </p:cNvSpPr>
          <p:nvPr/>
        </p:nvSpPr>
        <p:spPr bwMode="auto">
          <a:xfrm>
            <a:off x="63500" y="962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73D61A8-1649-F41B-9402-2D0C3654C2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4114800"/>
            <a:ext cx="4800600" cy="2615328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2718F908-83D8-371E-0754-32084227F1DB}"/>
              </a:ext>
            </a:extLst>
          </p:cNvPr>
          <p:cNvSpPr txBox="1"/>
          <p:nvPr/>
        </p:nvSpPr>
        <p:spPr>
          <a:xfrm>
            <a:off x="216834" y="127872"/>
            <a:ext cx="11758332" cy="1487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spc="-35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股票筛选</a:t>
            </a:r>
            <a:r>
              <a:rPr lang="en-US" sz="2800" b="1" spc="-35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</a:t>
            </a:r>
            <a:r>
              <a:rPr lang="en-US" sz="2800" b="1" dirty="0">
                <a:solidFill>
                  <a:srgbClr val="FFC000"/>
                </a:solidFill>
                <a:latin typeface="Arial"/>
                <a:cs typeface="Arial"/>
              </a:rPr>
              <a:t>EQS</a:t>
            </a:r>
            <a:r>
              <a:rPr sz="2800" b="1" spc="19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368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lang="en-US" sz="2400" dirty="0">
                <a:solidFill>
                  <a:srgbClr val="F2F2F2"/>
                </a:solidFill>
                <a:latin typeface="Arial"/>
                <a:cs typeface="Arial"/>
              </a:rPr>
              <a:t> </a:t>
            </a:r>
            <a:r>
              <a:rPr lang="zh-CN" altLang="en-US" sz="2400" dirty="0">
                <a:solidFill>
                  <a:srgbClr val="F2F2F2"/>
                </a:solidFill>
                <a:latin typeface="Arial"/>
                <a:cs typeface="Arial"/>
              </a:rPr>
              <a:t>根据不同分类选择并筛选出适合条件的股票列表</a:t>
            </a:r>
            <a:br>
              <a:rPr lang="en-US" sz="2400" dirty="0">
                <a:solidFill>
                  <a:srgbClr val="F2F2F2"/>
                </a:solidFill>
                <a:latin typeface="Arial"/>
                <a:cs typeface="Arial"/>
              </a:rPr>
            </a:br>
            <a:br>
              <a:rPr lang="en-US" sz="2400" dirty="0">
                <a:solidFill>
                  <a:srgbClr val="F2F2F2"/>
                </a:solidFill>
                <a:latin typeface="Arial"/>
                <a:cs typeface="Arial"/>
              </a:rPr>
            </a:br>
            <a:endParaRPr sz="2400" spc="12" dirty="0">
              <a:solidFill>
                <a:srgbClr val="F2F2F2"/>
              </a:solidFill>
              <a:latin typeface="SimHei"/>
              <a:cs typeface="SimHei"/>
            </a:endParaRPr>
          </a:p>
        </p:txBody>
      </p:sp>
    </p:spTree>
    <p:extLst>
      <p:ext uri="{BB962C8B-B14F-4D97-AF65-F5344CB8AC3E}">
        <p14:creationId xmlns:p14="http://schemas.microsoft.com/office/powerpoint/2010/main" val="2695045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819400"/>
            <a:ext cx="6781800" cy="1333699"/>
          </a:xfrm>
        </p:spPr>
        <p:txBody>
          <a:bodyPr/>
          <a:lstStyle/>
          <a:p>
            <a:r>
              <a:rPr lang="en-US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 </a:t>
            </a:r>
            <a:r>
              <a:rPr lang="zh-CN" altLang="en-US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数据拉取</a:t>
            </a:r>
            <a:br>
              <a:rPr lang="zh-CN" altLang="en-US" b="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1873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11349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0834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</a:p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endParaRPr sz="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14DD4F9-D95F-DC0B-4F78-CB6E2259510E}"/>
              </a:ext>
            </a:extLst>
          </p:cNvPr>
          <p:cNvSpPr txBox="1"/>
          <p:nvPr/>
        </p:nvSpPr>
        <p:spPr>
          <a:xfrm>
            <a:off x="718646" y="319708"/>
            <a:ext cx="10705946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spc="37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800" b="1" spc="37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xcel</a:t>
            </a:r>
            <a:r>
              <a:rPr lang="zh-CN" altLang="en-US" sz="2800" b="1" spc="37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字段查找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</a:t>
            </a:r>
            <a:r>
              <a:rPr lang="en-US" sz="2800" b="1" dirty="0">
                <a:solidFill>
                  <a:srgbClr val="FFC000"/>
                </a:solidFill>
                <a:latin typeface="Arial"/>
                <a:cs typeface="Arial"/>
              </a:rPr>
              <a:t>FLDS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16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210"/>
              </a:spcBef>
              <a:spcAft>
                <a:spcPts val="0"/>
              </a:spcAft>
            </a:pPr>
            <a:r>
              <a:rPr sz="2400" b="1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sz="2400" b="1" spc="1262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lang="zh-CN" altLang="en-US" sz="2400" b="1" spc="12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更多公式内容</a:t>
            </a:r>
            <a:r>
              <a:rPr lang="en-US" sz="2400" b="1" spc="12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&gt;&gt; {HELP DAPI &lt;GO&gt;}</a:t>
            </a:r>
            <a:br>
              <a:rPr lang="en-US" sz="2400" b="1" spc="12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F2F2F2"/>
                </a:solidFill>
                <a:latin typeface="Arial"/>
                <a:cs typeface="Arial"/>
              </a:rPr>
              <a:t>•   E</a:t>
            </a:r>
            <a:r>
              <a:rPr lang="en-US" altLang="zh-CN" sz="2400" b="1" dirty="0">
                <a:solidFill>
                  <a:srgbClr val="F2F2F2"/>
                </a:solidFill>
                <a:latin typeface="Arial"/>
                <a:cs typeface="Arial"/>
              </a:rPr>
              <a:t>xcel</a:t>
            </a:r>
            <a:r>
              <a:rPr lang="zh-CN" altLang="en-US" sz="2400" b="1" dirty="0">
                <a:solidFill>
                  <a:srgbClr val="F2F2F2"/>
                </a:solidFill>
                <a:latin typeface="Arial"/>
                <a:cs typeface="Arial"/>
              </a:rPr>
              <a:t>公式构建功能</a:t>
            </a:r>
            <a:endParaRPr sz="2400" b="1" spc="12" dirty="0">
              <a:solidFill>
                <a:srgbClr val="F2F2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3B367D36-76D2-EE8A-346F-426E1A04D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6" y="1606358"/>
            <a:ext cx="9705741" cy="4236208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0C007CAB-6330-0BB9-8816-558D837FDA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24" y="4653136"/>
            <a:ext cx="7876190" cy="1276190"/>
          </a:xfrm>
          <a:prstGeom prst="rect">
            <a:avLst/>
          </a:prstGeom>
        </p:spPr>
      </p:pic>
      <p:sp>
        <p:nvSpPr>
          <p:cNvPr id="5" name="Minus Sign 4">
            <a:extLst>
              <a:ext uri="{FF2B5EF4-FFF2-40B4-BE49-F238E27FC236}">
                <a16:creationId xmlns:a16="http://schemas.microsoft.com/office/drawing/2014/main" id="{4C9E9E83-BD10-97EB-AE99-AAFF706030E3}"/>
              </a:ext>
            </a:extLst>
          </p:cNvPr>
          <p:cNvSpPr/>
          <p:nvPr/>
        </p:nvSpPr>
        <p:spPr>
          <a:xfrm>
            <a:off x="555219" y="1378369"/>
            <a:ext cx="1447800" cy="665024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322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819400"/>
            <a:ext cx="6781800" cy="1333699"/>
          </a:xfrm>
        </p:spPr>
        <p:txBody>
          <a:bodyPr/>
          <a:lstStyle/>
          <a:p>
            <a:r>
              <a:rPr lang="zh-CN" altLang="en-US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彭博证书</a:t>
            </a:r>
          </a:p>
        </p:txBody>
      </p:sp>
    </p:spTree>
    <p:extLst>
      <p:ext uri="{BB962C8B-B14F-4D97-AF65-F5344CB8AC3E}">
        <p14:creationId xmlns:p14="http://schemas.microsoft.com/office/powerpoint/2010/main" val="2253184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81940" y="390756"/>
            <a:ext cx="11757660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9"/>
              </a:lnSpc>
              <a:spcBef>
                <a:spcPts val="0"/>
              </a:spcBef>
              <a:spcAft>
                <a:spcPts val="0"/>
              </a:spcAft>
            </a:pPr>
            <a:r>
              <a:rPr sz="2800" spc="46" dirty="0">
                <a:solidFill>
                  <a:srgbClr val="FFC000"/>
                </a:solidFill>
                <a:latin typeface="SimHei"/>
                <a:cs typeface="SimHei"/>
              </a:rPr>
              <a:t>彭博证书</a:t>
            </a:r>
            <a:r>
              <a:rPr sz="2800" spc="-57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{BCER </a:t>
            </a:r>
            <a:r>
              <a:rPr sz="2800" b="1" spc="17" dirty="0">
                <a:solidFill>
                  <a:srgbClr val="FFC000"/>
                </a:solidFill>
                <a:latin typeface="Arial"/>
                <a:cs typeface="Arial"/>
              </a:rPr>
              <a:t>&lt;GO&gt;}</a:t>
            </a:r>
          </a:p>
          <a:p>
            <a:pPr marL="0" marR="0">
              <a:lnSpc>
                <a:spcPts val="2694"/>
              </a:lnSpc>
              <a:spcBef>
                <a:spcPts val="174"/>
              </a:spcBef>
              <a:spcAft>
                <a:spcPts val="0"/>
              </a:spcAft>
            </a:pPr>
            <a:r>
              <a:rPr sz="2400" dirty="0">
                <a:solidFill>
                  <a:srgbClr val="F2F2F2"/>
                </a:solidFill>
                <a:latin typeface="Arial"/>
                <a:cs typeface="Arial"/>
              </a:rPr>
              <a:t>•</a:t>
            </a:r>
            <a:r>
              <a:rPr lang="en-US" sz="2400" dirty="0">
                <a:solidFill>
                  <a:srgbClr val="F2F2F2"/>
                </a:solidFill>
                <a:latin typeface="Arial"/>
                <a:cs typeface="Arial"/>
              </a:rPr>
              <a:t> BMC, BFF &amp; ESG</a:t>
            </a:r>
            <a:endParaRPr sz="2400" b="1" dirty="0">
              <a:solidFill>
                <a:srgbClr val="F2F2F2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4476" y="6450561"/>
            <a:ext cx="264280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13" dirty="0">
                <a:solidFill>
                  <a:srgbClr val="FFFFFF"/>
                </a:solidFill>
                <a:latin typeface="Arial"/>
                <a:cs typeface="Arial"/>
              </a:rPr>
              <a:t>19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F39161BB-31F3-B629-5956-E73A62AEA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24" y="1264401"/>
            <a:ext cx="10439400" cy="524300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819400"/>
            <a:ext cx="6781800" cy="1333699"/>
          </a:xfrm>
        </p:spPr>
        <p:txBody>
          <a:bodyPr/>
          <a:lstStyle/>
          <a:p>
            <a:r>
              <a:rPr lang="en-US" altLang="zh-CN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Q&amp;A</a:t>
            </a:r>
            <a:endParaRPr lang="zh-CN" altLang="en-US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6987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DEC729A3-20CD-7B13-09F3-E4B7548F1AAF}"/>
              </a:ext>
            </a:extLst>
          </p:cNvPr>
          <p:cNvSpPr txBox="1"/>
          <p:nvPr/>
        </p:nvSpPr>
        <p:spPr>
          <a:xfrm>
            <a:off x="3429000" y="1524000"/>
            <a:ext cx="3988612" cy="582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86"/>
              </a:lnSpc>
              <a:spcBef>
                <a:spcPts val="0"/>
              </a:spcBef>
              <a:spcAft>
                <a:spcPts val="0"/>
              </a:spcAft>
            </a:pPr>
            <a:r>
              <a:rPr sz="4300" spc="20" dirty="0">
                <a:solidFill>
                  <a:srgbClr val="FFC000"/>
                </a:solidFill>
                <a:latin typeface="SimHei"/>
                <a:cs typeface="SimHei"/>
              </a:rPr>
              <a:t>感谢您的参与！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5FA27F23-6F3E-5C15-9375-CCFB25EC5A8E}"/>
              </a:ext>
            </a:extLst>
          </p:cNvPr>
          <p:cNvSpPr txBox="1"/>
          <p:nvPr/>
        </p:nvSpPr>
        <p:spPr>
          <a:xfrm>
            <a:off x="2973070" y="4804957"/>
            <a:ext cx="4951077" cy="380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9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r>
              <a:rPr sz="2400" spc="1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7" dirty="0">
                <a:solidFill>
                  <a:srgbClr val="FFFFFF"/>
                </a:solidFill>
                <a:latin typeface="SimHei"/>
                <a:cs typeface="SimHei"/>
              </a:rPr>
              <a:t>更多讲座，请查看</a:t>
            </a:r>
            <a:r>
              <a:rPr sz="2400" spc="-5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{SMNR&lt;GO&gt;}</a:t>
            </a:r>
          </a:p>
        </p:txBody>
      </p:sp>
    </p:spTree>
    <p:extLst>
      <p:ext uri="{BB962C8B-B14F-4D97-AF65-F5344CB8AC3E}">
        <p14:creationId xmlns:p14="http://schemas.microsoft.com/office/powerpoint/2010/main" val="1917532157"/>
      </p:ext>
    </p:extLst>
  </p:cSld>
  <p:clrMapOvr>
    <a:masterClrMapping/>
  </p:clrMapOvr>
</p:sld>
</file>

<file path=ppt/theme/theme1.xml><?xml version="1.0" encoding="utf-8"?>
<a:theme xmlns:a="http://schemas.openxmlformats.org/drawingml/2006/main" name="Black Bloomberg Theme 16:9">
  <a:themeElements>
    <a:clrScheme name="Custom 66">
      <a:dk1>
        <a:srgbClr val="000000"/>
      </a:dk1>
      <a:lt1>
        <a:srgbClr val="FFFFFF"/>
      </a:lt1>
      <a:dk2>
        <a:srgbClr val="4CAA50"/>
      </a:dk2>
      <a:lt2>
        <a:srgbClr val="414042"/>
      </a:lt2>
      <a:accent1>
        <a:srgbClr val="0B9DDB"/>
      </a:accent1>
      <a:accent2>
        <a:srgbClr val="00D1B3"/>
      </a:accent2>
      <a:accent3>
        <a:srgbClr val="8A5DB5"/>
      </a:accent3>
      <a:accent4>
        <a:srgbClr val="FFC91D"/>
      </a:accent4>
      <a:accent5>
        <a:srgbClr val="EA5FA7"/>
      </a:accent5>
      <a:accent6>
        <a:srgbClr val="EC4436"/>
      </a:accent6>
      <a:hlink>
        <a:srgbClr val="0B9DDB"/>
      </a:hlink>
      <a:folHlink>
        <a:srgbClr val="FEFFF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7886</TotalTime>
  <Words>537</Words>
  <Application>Microsoft Office PowerPoint</Application>
  <PresentationFormat>Widescreen</PresentationFormat>
  <Paragraphs>77</Paragraphs>
  <Slides>26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.AppleSystemUIFont</vt:lpstr>
      <vt:lpstr>微软雅黑</vt:lpstr>
      <vt:lpstr>微软雅黑 Light</vt:lpstr>
      <vt:lpstr>SimHei</vt:lpstr>
      <vt:lpstr>SimHei</vt:lpstr>
      <vt:lpstr>Arial</vt:lpstr>
      <vt:lpstr>Avenir Next P for BBG Demi</vt:lpstr>
      <vt:lpstr>Cambria</vt:lpstr>
      <vt:lpstr>Times New Roman</vt:lpstr>
      <vt:lpstr>Black Bloomberg Theme 16:9</vt:lpstr>
      <vt:lpstr>彭博基本功能介绍  </vt:lpstr>
      <vt:lpstr>今日议程</vt:lpstr>
      <vt:lpstr>基础功能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宏观，信用，股票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API 数据拉取 </vt:lpstr>
      <vt:lpstr>PowerPoint Presentation</vt:lpstr>
      <vt:lpstr>彭博证书</vt:lpstr>
      <vt:lpstr>PowerPoint Presentation</vt:lpstr>
      <vt:lpstr>Q&amp;A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</dc:title>
  <dc:creator>Porter, Danya</dc:creator>
  <cp:lastModifiedBy>Wang, Laura</cp:lastModifiedBy>
  <cp:revision>919</cp:revision>
  <cp:lastPrinted>2020-02-11T01:35:50Z</cp:lastPrinted>
  <dcterms:created xsi:type="dcterms:W3CDTF">2020-02-11T01:35:50Z</dcterms:created>
  <dcterms:modified xsi:type="dcterms:W3CDTF">2025-06-12T07:55:31Z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Adobe InDesign CC 2015 (Macintosh)</vt:lpwstr>
  </property>
  <property fmtid="{D5CDD505-2E9C-101B-9397-08002B2CF9AE}" pid="3" name="KSOProductBuildVer">
    <vt:lpwstr>2052-1.4.0.1935</vt:lpwstr>
  </property>
</Properties>
</file>